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905" r:id="rId2"/>
    <p:sldId id="539" r:id="rId3"/>
    <p:sldId id="533" r:id="rId4"/>
    <p:sldId id="3277" r:id="rId5"/>
    <p:sldId id="3278" r:id="rId6"/>
    <p:sldId id="383" r:id="rId7"/>
    <p:sldId id="3208" r:id="rId8"/>
    <p:sldId id="268" r:id="rId9"/>
    <p:sldId id="3209" r:id="rId10"/>
    <p:sldId id="3260" r:id="rId11"/>
    <p:sldId id="3261" r:id="rId12"/>
    <p:sldId id="3286" r:id="rId13"/>
    <p:sldId id="3203" r:id="rId14"/>
    <p:sldId id="3204" r:id="rId15"/>
    <p:sldId id="3205" r:id="rId16"/>
    <p:sldId id="3207" r:id="rId17"/>
    <p:sldId id="866" r:id="rId18"/>
    <p:sldId id="1049" r:id="rId19"/>
    <p:sldId id="3279" r:id="rId20"/>
    <p:sldId id="3280" r:id="rId21"/>
    <p:sldId id="2795" r:id="rId22"/>
    <p:sldId id="3282" r:id="rId23"/>
    <p:sldId id="1420" r:id="rId24"/>
    <p:sldId id="3211" r:id="rId25"/>
    <p:sldId id="3288" r:id="rId26"/>
    <p:sldId id="3210" r:id="rId27"/>
    <p:sldId id="3215" r:id="rId28"/>
    <p:sldId id="3284" r:id="rId29"/>
    <p:sldId id="3218" r:id="rId30"/>
    <p:sldId id="3285" r:id="rId31"/>
    <p:sldId id="3219" r:id="rId32"/>
    <p:sldId id="3262" r:id="rId33"/>
    <p:sldId id="3221" r:id="rId34"/>
    <p:sldId id="3246" r:id="rId35"/>
    <p:sldId id="3248" r:id="rId36"/>
    <p:sldId id="3252" r:id="rId37"/>
    <p:sldId id="3256" r:id="rId38"/>
    <p:sldId id="2933" r:id="rId39"/>
    <p:sldId id="3223" r:id="rId40"/>
    <p:sldId id="3263" r:id="rId41"/>
    <p:sldId id="3267" r:id="rId42"/>
    <p:sldId id="278" r:id="rId43"/>
    <p:sldId id="3265" r:id="rId44"/>
    <p:sldId id="3271" r:id="rId45"/>
    <p:sldId id="3275" r:id="rId46"/>
    <p:sldId id="3269" r:id="rId47"/>
    <p:sldId id="3225" r:id="rId48"/>
    <p:sldId id="3227" r:id="rId49"/>
    <p:sldId id="3229" r:id="rId50"/>
    <p:sldId id="1515" r:id="rId51"/>
    <p:sldId id="3258" r:id="rId52"/>
    <p:sldId id="1569" r:id="rId53"/>
    <p:sldId id="329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750" y="108"/>
      </p:cViewPr>
      <p:guideLst/>
    </p:cSldViewPr>
  </p:slideViewPr>
  <p:notesTextViewPr>
    <p:cViewPr>
      <p:scale>
        <a:sx n="1" d="1"/>
        <a:sy n="1" d="1"/>
      </p:scale>
      <p:origin x="0" y="0"/>
    </p:cViewPr>
  </p:notesTextViewPr>
  <p:sorterViewPr>
    <p:cViewPr varScale="1">
      <p:scale>
        <a:sx n="100" d="100"/>
        <a:sy n="100" d="100"/>
      </p:scale>
      <p:origin x="0" y="-1581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0DD60-8A67-40C9-8781-F67E0245F856}"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6DDA532-B088-4BCE-B42B-375EB65B7ED5}">
      <dgm:prSet/>
      <dgm:spPr/>
      <dgm:t>
        <a:bodyPr/>
        <a:lstStyle/>
        <a:p>
          <a:r>
            <a:rPr lang="en-US" b="1"/>
            <a:t>Atheism: </a:t>
          </a:r>
          <a:r>
            <a:rPr lang="en-US" b="1" i="0"/>
            <a:t>a philosophical or religious position characterized by disbelief in the existence of a god or any gods.</a:t>
          </a:r>
          <a:endParaRPr lang="en-US"/>
        </a:p>
      </dgm:t>
    </dgm:pt>
    <dgm:pt modelId="{4E68D274-C109-44F5-B8B8-F49373831ACD}" type="parTrans" cxnId="{7AC49034-B8AE-4361-A209-21354CBB36A6}">
      <dgm:prSet/>
      <dgm:spPr/>
      <dgm:t>
        <a:bodyPr/>
        <a:lstStyle/>
        <a:p>
          <a:endParaRPr lang="en-US"/>
        </a:p>
      </dgm:t>
    </dgm:pt>
    <dgm:pt modelId="{15460DB1-CAE7-452C-96C4-5DB07883404A}" type="sibTrans" cxnId="{7AC49034-B8AE-4361-A209-21354CBB36A6}">
      <dgm:prSet/>
      <dgm:spPr/>
      <dgm:t>
        <a:bodyPr/>
        <a:lstStyle/>
        <a:p>
          <a:endParaRPr lang="en-US"/>
        </a:p>
      </dgm:t>
    </dgm:pt>
    <dgm:pt modelId="{F29F0856-F3C4-424F-9C71-A568522AD10A}">
      <dgm:prSet/>
      <dgm:spPr/>
      <dgm:t>
        <a:bodyPr/>
        <a:lstStyle/>
        <a:p>
          <a:r>
            <a:rPr lang="en-US" b="1"/>
            <a:t>Materialism: </a:t>
          </a:r>
          <a:r>
            <a:rPr lang="en-US" b="1" i="0"/>
            <a:t>a theory that all being and processes and </a:t>
          </a:r>
          <a:r>
            <a:rPr lang="en-US" b="1"/>
            <a:t>phenomena </a:t>
          </a:r>
          <a:r>
            <a:rPr lang="en-US" b="1" i="0"/>
            <a:t>can be explained as </a:t>
          </a:r>
          <a:r>
            <a:rPr lang="en-US" b="1"/>
            <a:t>manifestations</a:t>
          </a:r>
          <a:r>
            <a:rPr lang="en-US" b="1" i="0"/>
            <a:t> or results of matter. </a:t>
          </a:r>
          <a:endParaRPr lang="en-US"/>
        </a:p>
      </dgm:t>
    </dgm:pt>
    <dgm:pt modelId="{AD48E92C-882E-432B-80BD-3C13DCCA152F}" type="parTrans" cxnId="{9262A5DB-70D5-49FD-93E9-C4224DE34F44}">
      <dgm:prSet/>
      <dgm:spPr/>
      <dgm:t>
        <a:bodyPr/>
        <a:lstStyle/>
        <a:p>
          <a:endParaRPr lang="en-US"/>
        </a:p>
      </dgm:t>
    </dgm:pt>
    <dgm:pt modelId="{404767D9-C75E-46E4-B46F-F539665365BC}" type="sibTrans" cxnId="{9262A5DB-70D5-49FD-93E9-C4224DE34F44}">
      <dgm:prSet/>
      <dgm:spPr/>
      <dgm:t>
        <a:bodyPr/>
        <a:lstStyle/>
        <a:p>
          <a:endParaRPr lang="en-US"/>
        </a:p>
      </dgm:t>
    </dgm:pt>
    <dgm:pt modelId="{03C8209D-412C-47CF-98EE-3541EE77D628}">
      <dgm:prSet/>
      <dgm:spPr/>
      <dgm:t>
        <a:bodyPr/>
        <a:lstStyle/>
        <a:p>
          <a:r>
            <a:rPr lang="en-US" b="1" dirty="0">
              <a:latin typeface="+mn-lt"/>
            </a:rPr>
            <a:t>Naturalism: </a:t>
          </a:r>
          <a:r>
            <a:rPr lang="en-US" b="1" i="0" dirty="0">
              <a:latin typeface="+mn-lt"/>
            </a:rPr>
            <a:t>a theory denying that an event or object has a supernatural significance</a:t>
          </a:r>
          <a:r>
            <a:rPr lang="en-US" b="1" i="0" dirty="0"/>
            <a:t>.</a:t>
          </a:r>
          <a:endParaRPr lang="en-US" dirty="0"/>
        </a:p>
      </dgm:t>
    </dgm:pt>
    <dgm:pt modelId="{8C6305F1-389F-49B9-94AE-45B9CD483364}" type="parTrans" cxnId="{3625EDE2-5D8F-414D-9979-ADCC7B734F3D}">
      <dgm:prSet/>
      <dgm:spPr/>
      <dgm:t>
        <a:bodyPr/>
        <a:lstStyle/>
        <a:p>
          <a:endParaRPr lang="en-US"/>
        </a:p>
      </dgm:t>
    </dgm:pt>
    <dgm:pt modelId="{06114E12-6E10-4DB7-9640-6B80B99C2D27}" type="sibTrans" cxnId="{3625EDE2-5D8F-414D-9979-ADCC7B734F3D}">
      <dgm:prSet/>
      <dgm:spPr/>
      <dgm:t>
        <a:bodyPr/>
        <a:lstStyle/>
        <a:p>
          <a:endParaRPr lang="en-US"/>
        </a:p>
      </dgm:t>
    </dgm:pt>
    <dgm:pt modelId="{F9567901-9BE7-4189-9616-1BF9D73F590A}" type="pres">
      <dgm:prSet presAssocID="{BAF0DD60-8A67-40C9-8781-F67E0245F856}" presName="vert0" presStyleCnt="0">
        <dgm:presLayoutVars>
          <dgm:dir/>
          <dgm:animOne val="branch"/>
          <dgm:animLvl val="lvl"/>
        </dgm:presLayoutVars>
      </dgm:prSet>
      <dgm:spPr/>
    </dgm:pt>
    <dgm:pt modelId="{70B14B8A-9456-4C3F-A620-95CC7874F1BC}" type="pres">
      <dgm:prSet presAssocID="{86DDA532-B088-4BCE-B42B-375EB65B7ED5}" presName="thickLine" presStyleLbl="alignNode1" presStyleIdx="0" presStyleCnt="3"/>
      <dgm:spPr/>
    </dgm:pt>
    <dgm:pt modelId="{87312327-DA01-426F-9E48-C769DB08F5EA}" type="pres">
      <dgm:prSet presAssocID="{86DDA532-B088-4BCE-B42B-375EB65B7ED5}" presName="horz1" presStyleCnt="0"/>
      <dgm:spPr/>
    </dgm:pt>
    <dgm:pt modelId="{22AFE580-CA31-4EDB-AF25-A2EE666367D3}" type="pres">
      <dgm:prSet presAssocID="{86DDA532-B088-4BCE-B42B-375EB65B7ED5}" presName="tx1" presStyleLbl="revTx" presStyleIdx="0" presStyleCnt="3"/>
      <dgm:spPr/>
    </dgm:pt>
    <dgm:pt modelId="{BB4E567A-A275-4F3E-A255-4274673B558E}" type="pres">
      <dgm:prSet presAssocID="{86DDA532-B088-4BCE-B42B-375EB65B7ED5}" presName="vert1" presStyleCnt="0"/>
      <dgm:spPr/>
    </dgm:pt>
    <dgm:pt modelId="{11545F58-7B8C-4344-8102-21A12D8A8527}" type="pres">
      <dgm:prSet presAssocID="{F29F0856-F3C4-424F-9C71-A568522AD10A}" presName="thickLine" presStyleLbl="alignNode1" presStyleIdx="1" presStyleCnt="3"/>
      <dgm:spPr/>
    </dgm:pt>
    <dgm:pt modelId="{EB705BD2-420B-4B1C-9AC2-73017D75D9CB}" type="pres">
      <dgm:prSet presAssocID="{F29F0856-F3C4-424F-9C71-A568522AD10A}" presName="horz1" presStyleCnt="0"/>
      <dgm:spPr/>
    </dgm:pt>
    <dgm:pt modelId="{117349B4-4B4B-4B9D-A27F-07C7FACBF886}" type="pres">
      <dgm:prSet presAssocID="{F29F0856-F3C4-424F-9C71-A568522AD10A}" presName="tx1" presStyleLbl="revTx" presStyleIdx="1" presStyleCnt="3"/>
      <dgm:spPr/>
    </dgm:pt>
    <dgm:pt modelId="{0DFE3C53-C2FF-4365-946D-36EAE1EA10C0}" type="pres">
      <dgm:prSet presAssocID="{F29F0856-F3C4-424F-9C71-A568522AD10A}" presName="vert1" presStyleCnt="0"/>
      <dgm:spPr/>
    </dgm:pt>
    <dgm:pt modelId="{125E73D1-DAE7-4907-8834-936453534BC1}" type="pres">
      <dgm:prSet presAssocID="{03C8209D-412C-47CF-98EE-3541EE77D628}" presName="thickLine" presStyleLbl="alignNode1" presStyleIdx="2" presStyleCnt="3"/>
      <dgm:spPr/>
    </dgm:pt>
    <dgm:pt modelId="{9C466BF2-AE2B-47A9-8245-75AAE44326D2}" type="pres">
      <dgm:prSet presAssocID="{03C8209D-412C-47CF-98EE-3541EE77D628}" presName="horz1" presStyleCnt="0"/>
      <dgm:spPr/>
    </dgm:pt>
    <dgm:pt modelId="{FBA75AF0-D9ED-4284-B8B9-D129062E2F74}" type="pres">
      <dgm:prSet presAssocID="{03C8209D-412C-47CF-98EE-3541EE77D628}" presName="tx1" presStyleLbl="revTx" presStyleIdx="2" presStyleCnt="3"/>
      <dgm:spPr/>
    </dgm:pt>
    <dgm:pt modelId="{36BB2E77-D062-43D4-9B84-A6536C846D58}" type="pres">
      <dgm:prSet presAssocID="{03C8209D-412C-47CF-98EE-3541EE77D628}" presName="vert1" presStyleCnt="0"/>
      <dgm:spPr/>
    </dgm:pt>
  </dgm:ptLst>
  <dgm:cxnLst>
    <dgm:cxn modelId="{E920C41F-C3CA-4FB2-824B-0ED4420A7131}" type="presOf" srcId="{F29F0856-F3C4-424F-9C71-A568522AD10A}" destId="{117349B4-4B4B-4B9D-A27F-07C7FACBF886}" srcOrd="0" destOrd="0" presId="urn:microsoft.com/office/officeart/2008/layout/LinedList"/>
    <dgm:cxn modelId="{BA4C4B29-6702-43C1-90FD-C45145CBA162}" type="presOf" srcId="{BAF0DD60-8A67-40C9-8781-F67E0245F856}" destId="{F9567901-9BE7-4189-9616-1BF9D73F590A}" srcOrd="0" destOrd="0" presId="urn:microsoft.com/office/officeart/2008/layout/LinedList"/>
    <dgm:cxn modelId="{7AC49034-B8AE-4361-A209-21354CBB36A6}" srcId="{BAF0DD60-8A67-40C9-8781-F67E0245F856}" destId="{86DDA532-B088-4BCE-B42B-375EB65B7ED5}" srcOrd="0" destOrd="0" parTransId="{4E68D274-C109-44F5-B8B8-F49373831ACD}" sibTransId="{15460DB1-CAE7-452C-96C4-5DB07883404A}"/>
    <dgm:cxn modelId="{9468EC66-517F-4180-B3B7-045CA5EE61E4}" type="presOf" srcId="{86DDA532-B088-4BCE-B42B-375EB65B7ED5}" destId="{22AFE580-CA31-4EDB-AF25-A2EE666367D3}" srcOrd="0" destOrd="0" presId="urn:microsoft.com/office/officeart/2008/layout/LinedList"/>
    <dgm:cxn modelId="{4172EF6D-9107-4AE5-ADF9-926F638D8BFD}" type="presOf" srcId="{03C8209D-412C-47CF-98EE-3541EE77D628}" destId="{FBA75AF0-D9ED-4284-B8B9-D129062E2F74}" srcOrd="0" destOrd="0" presId="urn:microsoft.com/office/officeart/2008/layout/LinedList"/>
    <dgm:cxn modelId="{9262A5DB-70D5-49FD-93E9-C4224DE34F44}" srcId="{BAF0DD60-8A67-40C9-8781-F67E0245F856}" destId="{F29F0856-F3C4-424F-9C71-A568522AD10A}" srcOrd="1" destOrd="0" parTransId="{AD48E92C-882E-432B-80BD-3C13DCCA152F}" sibTransId="{404767D9-C75E-46E4-B46F-F539665365BC}"/>
    <dgm:cxn modelId="{3625EDE2-5D8F-414D-9979-ADCC7B734F3D}" srcId="{BAF0DD60-8A67-40C9-8781-F67E0245F856}" destId="{03C8209D-412C-47CF-98EE-3541EE77D628}" srcOrd="2" destOrd="0" parTransId="{8C6305F1-389F-49B9-94AE-45B9CD483364}" sibTransId="{06114E12-6E10-4DB7-9640-6B80B99C2D27}"/>
    <dgm:cxn modelId="{D804D69E-7A8A-418F-8D00-1AA4702583BA}" type="presParOf" srcId="{F9567901-9BE7-4189-9616-1BF9D73F590A}" destId="{70B14B8A-9456-4C3F-A620-95CC7874F1BC}" srcOrd="0" destOrd="0" presId="urn:microsoft.com/office/officeart/2008/layout/LinedList"/>
    <dgm:cxn modelId="{5F8A2B16-078F-484E-A9D2-9B7E1FC78427}" type="presParOf" srcId="{F9567901-9BE7-4189-9616-1BF9D73F590A}" destId="{87312327-DA01-426F-9E48-C769DB08F5EA}" srcOrd="1" destOrd="0" presId="urn:microsoft.com/office/officeart/2008/layout/LinedList"/>
    <dgm:cxn modelId="{2C0DB235-637E-4419-B641-777AF1CC0004}" type="presParOf" srcId="{87312327-DA01-426F-9E48-C769DB08F5EA}" destId="{22AFE580-CA31-4EDB-AF25-A2EE666367D3}" srcOrd="0" destOrd="0" presId="urn:microsoft.com/office/officeart/2008/layout/LinedList"/>
    <dgm:cxn modelId="{20AC1E8E-DCC5-4E1E-8849-E15E6485E4B2}" type="presParOf" srcId="{87312327-DA01-426F-9E48-C769DB08F5EA}" destId="{BB4E567A-A275-4F3E-A255-4274673B558E}" srcOrd="1" destOrd="0" presId="urn:microsoft.com/office/officeart/2008/layout/LinedList"/>
    <dgm:cxn modelId="{8EDED5E8-0E1C-4AB3-8063-FA03BE7052CA}" type="presParOf" srcId="{F9567901-9BE7-4189-9616-1BF9D73F590A}" destId="{11545F58-7B8C-4344-8102-21A12D8A8527}" srcOrd="2" destOrd="0" presId="urn:microsoft.com/office/officeart/2008/layout/LinedList"/>
    <dgm:cxn modelId="{3A41A028-2F6F-48F3-B131-320DE646093E}" type="presParOf" srcId="{F9567901-9BE7-4189-9616-1BF9D73F590A}" destId="{EB705BD2-420B-4B1C-9AC2-73017D75D9CB}" srcOrd="3" destOrd="0" presId="urn:microsoft.com/office/officeart/2008/layout/LinedList"/>
    <dgm:cxn modelId="{9DAAE479-A91A-496E-BFE9-059B7806C15C}" type="presParOf" srcId="{EB705BD2-420B-4B1C-9AC2-73017D75D9CB}" destId="{117349B4-4B4B-4B9D-A27F-07C7FACBF886}" srcOrd="0" destOrd="0" presId="urn:microsoft.com/office/officeart/2008/layout/LinedList"/>
    <dgm:cxn modelId="{97594FC9-2033-4803-B478-0F150CF13F89}" type="presParOf" srcId="{EB705BD2-420B-4B1C-9AC2-73017D75D9CB}" destId="{0DFE3C53-C2FF-4365-946D-36EAE1EA10C0}" srcOrd="1" destOrd="0" presId="urn:microsoft.com/office/officeart/2008/layout/LinedList"/>
    <dgm:cxn modelId="{A5F667D1-F02D-46DB-9BDB-EBBA05F8F8DB}" type="presParOf" srcId="{F9567901-9BE7-4189-9616-1BF9D73F590A}" destId="{125E73D1-DAE7-4907-8834-936453534BC1}" srcOrd="4" destOrd="0" presId="urn:microsoft.com/office/officeart/2008/layout/LinedList"/>
    <dgm:cxn modelId="{72158946-3A3F-4F7B-8C32-4E7A003029DD}" type="presParOf" srcId="{F9567901-9BE7-4189-9616-1BF9D73F590A}" destId="{9C466BF2-AE2B-47A9-8245-75AAE44326D2}" srcOrd="5" destOrd="0" presId="urn:microsoft.com/office/officeart/2008/layout/LinedList"/>
    <dgm:cxn modelId="{72F52B4D-5620-4533-AB71-6F3EBC6E7945}" type="presParOf" srcId="{9C466BF2-AE2B-47A9-8245-75AAE44326D2}" destId="{FBA75AF0-D9ED-4284-B8B9-D129062E2F74}" srcOrd="0" destOrd="0" presId="urn:microsoft.com/office/officeart/2008/layout/LinedList"/>
    <dgm:cxn modelId="{424F0CE9-E9AB-4F27-AF81-C10B7F424035}" type="presParOf" srcId="{9C466BF2-AE2B-47A9-8245-75AAE44326D2}" destId="{36BB2E77-D062-43D4-9B84-A6536C846D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166C7C-AC33-406D-A397-8B40C2EAFD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A85F31C-D1CC-4E06-8B3A-40693BE838FA}">
      <dgm:prSet/>
      <dgm:spPr/>
      <dgm:t>
        <a:bodyPr/>
        <a:lstStyle/>
        <a:p>
          <a:r>
            <a:rPr lang="en-US" b="1" i="0"/>
            <a:t>David Silverman </a:t>
          </a:r>
          <a:endParaRPr lang="en-US"/>
        </a:p>
      </dgm:t>
    </dgm:pt>
    <dgm:pt modelId="{B326F91C-0281-43FA-9B92-D05ECF03AD0C}" type="parTrans" cxnId="{1B481EC3-BE3D-476F-BB98-620C39A7A4E6}">
      <dgm:prSet/>
      <dgm:spPr/>
      <dgm:t>
        <a:bodyPr/>
        <a:lstStyle/>
        <a:p>
          <a:endParaRPr lang="en-US"/>
        </a:p>
      </dgm:t>
    </dgm:pt>
    <dgm:pt modelId="{3522C029-8115-4759-9155-BE42BF327C64}" type="sibTrans" cxnId="{1B481EC3-BE3D-476F-BB98-620C39A7A4E6}">
      <dgm:prSet/>
      <dgm:spPr/>
      <dgm:t>
        <a:bodyPr/>
        <a:lstStyle/>
        <a:p>
          <a:endParaRPr lang="en-US"/>
        </a:p>
      </dgm:t>
    </dgm:pt>
    <dgm:pt modelId="{38E0B614-62C6-43A1-B345-84BC56D7379E}">
      <dgm:prSet/>
      <dgm:spPr/>
      <dgm:t>
        <a:bodyPr/>
        <a:lstStyle/>
        <a:p>
          <a:r>
            <a:rPr lang="en-US" b="1" i="0"/>
            <a:t>1. Born in a </a:t>
          </a:r>
          <a:r>
            <a:rPr lang="en-US" b="1"/>
            <a:t>middle-class</a:t>
          </a:r>
          <a:r>
            <a:rPr lang="en-US" b="1" i="0"/>
            <a:t> </a:t>
          </a:r>
          <a:r>
            <a:rPr lang="en-US" b="1"/>
            <a:t>Reform Jewish family</a:t>
          </a:r>
          <a:r>
            <a:rPr lang="en-US" b="1" i="0"/>
            <a:t> in </a:t>
          </a:r>
          <a:r>
            <a:rPr lang="en-US" b="1"/>
            <a:t>Marblehead, Massachusetts</a:t>
          </a:r>
          <a:r>
            <a:rPr lang="en-US" b="1" i="0"/>
            <a:t>.</a:t>
          </a:r>
          <a:endParaRPr lang="en-US"/>
        </a:p>
      </dgm:t>
    </dgm:pt>
    <dgm:pt modelId="{670C3D4B-BB91-4A00-B700-72EA1CA5F0D1}" type="parTrans" cxnId="{FA917809-C94F-4DCC-B9DE-5BCA40DBC274}">
      <dgm:prSet/>
      <dgm:spPr/>
      <dgm:t>
        <a:bodyPr/>
        <a:lstStyle/>
        <a:p>
          <a:endParaRPr lang="en-US"/>
        </a:p>
      </dgm:t>
    </dgm:pt>
    <dgm:pt modelId="{D18D2DFC-F857-4F31-B0E5-8ED399602C25}" type="sibTrans" cxnId="{FA917809-C94F-4DCC-B9DE-5BCA40DBC274}">
      <dgm:prSet/>
      <dgm:spPr/>
      <dgm:t>
        <a:bodyPr/>
        <a:lstStyle/>
        <a:p>
          <a:endParaRPr lang="en-US"/>
        </a:p>
      </dgm:t>
    </dgm:pt>
    <dgm:pt modelId="{8953078D-15DF-447E-99BA-1E4C6D498FBC}">
      <dgm:prSet/>
      <dgm:spPr/>
      <dgm:t>
        <a:bodyPr/>
        <a:lstStyle/>
        <a:p>
          <a:r>
            <a:rPr lang="en-US" b="1" i="0"/>
            <a:t>2. Went to </a:t>
          </a:r>
          <a:r>
            <a:rPr lang="en-US" b="1"/>
            <a:t>Hebrew school</a:t>
          </a:r>
          <a:r>
            <a:rPr lang="en-US" b="1" i="0"/>
            <a:t> and </a:t>
          </a:r>
          <a:r>
            <a:rPr lang="en-US" b="1"/>
            <a:t>had his bar mitzvah at age</a:t>
          </a:r>
          <a:r>
            <a:rPr lang="en-US" b="1" i="0"/>
            <a:t> 13. </a:t>
          </a:r>
          <a:endParaRPr lang="en-US"/>
        </a:p>
      </dgm:t>
    </dgm:pt>
    <dgm:pt modelId="{B919E639-9A1E-4FE2-918D-8FA9987A9E92}" type="parTrans" cxnId="{45360088-96FF-4272-9F8F-7B1A0A2925FF}">
      <dgm:prSet/>
      <dgm:spPr/>
      <dgm:t>
        <a:bodyPr/>
        <a:lstStyle/>
        <a:p>
          <a:endParaRPr lang="en-US"/>
        </a:p>
      </dgm:t>
    </dgm:pt>
    <dgm:pt modelId="{A0EDF439-DC24-4339-B06A-98CAFC259526}" type="sibTrans" cxnId="{45360088-96FF-4272-9F8F-7B1A0A2925FF}">
      <dgm:prSet/>
      <dgm:spPr/>
      <dgm:t>
        <a:bodyPr/>
        <a:lstStyle/>
        <a:p>
          <a:endParaRPr lang="en-US"/>
        </a:p>
      </dgm:t>
    </dgm:pt>
    <dgm:pt modelId="{DE7F20D0-8924-4A2A-ADAA-B50A3A660631}">
      <dgm:prSet/>
      <dgm:spPr/>
      <dgm:t>
        <a:bodyPr/>
        <a:lstStyle/>
        <a:p>
          <a:r>
            <a:rPr lang="en-US" b="1" i="0"/>
            <a:t>3. Was  president of </a:t>
          </a:r>
          <a:r>
            <a:rPr lang="en-US" b="1"/>
            <a:t>American Atheists </a:t>
          </a:r>
          <a:r>
            <a:rPr lang="en-US" b="1" i="0"/>
            <a:t>from 2010 to 2018. </a:t>
          </a:r>
          <a:endParaRPr lang="en-US"/>
        </a:p>
      </dgm:t>
    </dgm:pt>
    <dgm:pt modelId="{B7B2AC5C-26E2-45EA-89DE-CDBDA55098E7}" type="parTrans" cxnId="{F7DDB6FB-DE6F-4F89-B698-61A70EB4C794}">
      <dgm:prSet/>
      <dgm:spPr/>
      <dgm:t>
        <a:bodyPr/>
        <a:lstStyle/>
        <a:p>
          <a:endParaRPr lang="en-US"/>
        </a:p>
      </dgm:t>
    </dgm:pt>
    <dgm:pt modelId="{6CA1C287-59C3-4D45-AAF5-9482BF9920A0}" type="sibTrans" cxnId="{F7DDB6FB-DE6F-4F89-B698-61A70EB4C794}">
      <dgm:prSet/>
      <dgm:spPr/>
      <dgm:t>
        <a:bodyPr/>
        <a:lstStyle/>
        <a:p>
          <a:endParaRPr lang="en-US"/>
        </a:p>
      </dgm:t>
    </dgm:pt>
    <dgm:pt modelId="{0E0E8700-D618-4669-9693-ACD89483D366}" type="pres">
      <dgm:prSet presAssocID="{84166C7C-AC33-406D-A397-8B40C2EAFD31}" presName="vert0" presStyleCnt="0">
        <dgm:presLayoutVars>
          <dgm:dir/>
          <dgm:animOne val="branch"/>
          <dgm:animLvl val="lvl"/>
        </dgm:presLayoutVars>
      </dgm:prSet>
      <dgm:spPr/>
    </dgm:pt>
    <dgm:pt modelId="{F990649E-CD64-4B57-AECA-AA0B5604D26D}" type="pres">
      <dgm:prSet presAssocID="{5A85F31C-D1CC-4E06-8B3A-40693BE838FA}" presName="thickLine" presStyleLbl="alignNode1" presStyleIdx="0" presStyleCnt="4"/>
      <dgm:spPr/>
    </dgm:pt>
    <dgm:pt modelId="{14575C53-5C15-4175-ABEE-6D1314F4E6A3}" type="pres">
      <dgm:prSet presAssocID="{5A85F31C-D1CC-4E06-8B3A-40693BE838FA}" presName="horz1" presStyleCnt="0"/>
      <dgm:spPr/>
    </dgm:pt>
    <dgm:pt modelId="{C0CBD1AB-93AF-4A31-BC18-D501D6C90B82}" type="pres">
      <dgm:prSet presAssocID="{5A85F31C-D1CC-4E06-8B3A-40693BE838FA}" presName="tx1" presStyleLbl="revTx" presStyleIdx="0" presStyleCnt="4"/>
      <dgm:spPr/>
    </dgm:pt>
    <dgm:pt modelId="{653DA10F-5CAA-4424-8FFB-C10E5A91E88E}" type="pres">
      <dgm:prSet presAssocID="{5A85F31C-D1CC-4E06-8B3A-40693BE838FA}" presName="vert1" presStyleCnt="0"/>
      <dgm:spPr/>
    </dgm:pt>
    <dgm:pt modelId="{DADBA320-013A-460B-A5C0-8E13C98E9BD3}" type="pres">
      <dgm:prSet presAssocID="{38E0B614-62C6-43A1-B345-84BC56D7379E}" presName="thickLine" presStyleLbl="alignNode1" presStyleIdx="1" presStyleCnt="4"/>
      <dgm:spPr/>
    </dgm:pt>
    <dgm:pt modelId="{9270CFDF-D603-4EEF-9AE5-1AB8F4A099BD}" type="pres">
      <dgm:prSet presAssocID="{38E0B614-62C6-43A1-B345-84BC56D7379E}" presName="horz1" presStyleCnt="0"/>
      <dgm:spPr/>
    </dgm:pt>
    <dgm:pt modelId="{CB2BDAD1-C7D2-4FEE-A8A1-D5CBFF49EFEE}" type="pres">
      <dgm:prSet presAssocID="{38E0B614-62C6-43A1-B345-84BC56D7379E}" presName="tx1" presStyleLbl="revTx" presStyleIdx="1" presStyleCnt="4"/>
      <dgm:spPr/>
    </dgm:pt>
    <dgm:pt modelId="{EBEAC615-6436-41BF-A89E-4B20FD8D7E6F}" type="pres">
      <dgm:prSet presAssocID="{38E0B614-62C6-43A1-B345-84BC56D7379E}" presName="vert1" presStyleCnt="0"/>
      <dgm:spPr/>
    </dgm:pt>
    <dgm:pt modelId="{2FD2B94C-9B84-4AE4-9338-6199AAD353A0}" type="pres">
      <dgm:prSet presAssocID="{8953078D-15DF-447E-99BA-1E4C6D498FBC}" presName="thickLine" presStyleLbl="alignNode1" presStyleIdx="2" presStyleCnt="4"/>
      <dgm:spPr/>
    </dgm:pt>
    <dgm:pt modelId="{5502D898-F0C5-4887-8365-2CAA4FE07902}" type="pres">
      <dgm:prSet presAssocID="{8953078D-15DF-447E-99BA-1E4C6D498FBC}" presName="horz1" presStyleCnt="0"/>
      <dgm:spPr/>
    </dgm:pt>
    <dgm:pt modelId="{20A2E196-F367-45E2-BC10-5861F0519A79}" type="pres">
      <dgm:prSet presAssocID="{8953078D-15DF-447E-99BA-1E4C6D498FBC}" presName="tx1" presStyleLbl="revTx" presStyleIdx="2" presStyleCnt="4"/>
      <dgm:spPr/>
    </dgm:pt>
    <dgm:pt modelId="{1A74AA6D-2426-4F9A-AE33-45082B20C5FE}" type="pres">
      <dgm:prSet presAssocID="{8953078D-15DF-447E-99BA-1E4C6D498FBC}" presName="vert1" presStyleCnt="0"/>
      <dgm:spPr/>
    </dgm:pt>
    <dgm:pt modelId="{A28ED504-4886-44B5-A293-D5600F48B89C}" type="pres">
      <dgm:prSet presAssocID="{DE7F20D0-8924-4A2A-ADAA-B50A3A660631}" presName="thickLine" presStyleLbl="alignNode1" presStyleIdx="3" presStyleCnt="4"/>
      <dgm:spPr/>
    </dgm:pt>
    <dgm:pt modelId="{5D2AC84A-858E-4D1C-8E57-9F97B0F9309A}" type="pres">
      <dgm:prSet presAssocID="{DE7F20D0-8924-4A2A-ADAA-B50A3A660631}" presName="horz1" presStyleCnt="0"/>
      <dgm:spPr/>
    </dgm:pt>
    <dgm:pt modelId="{96E66C33-DDB0-400A-8ACD-3392743F5AA6}" type="pres">
      <dgm:prSet presAssocID="{DE7F20D0-8924-4A2A-ADAA-B50A3A660631}" presName="tx1" presStyleLbl="revTx" presStyleIdx="3" presStyleCnt="4"/>
      <dgm:spPr/>
    </dgm:pt>
    <dgm:pt modelId="{B4A25715-13F9-453B-B2F0-B1BFAB830EC9}" type="pres">
      <dgm:prSet presAssocID="{DE7F20D0-8924-4A2A-ADAA-B50A3A660631}" presName="vert1" presStyleCnt="0"/>
      <dgm:spPr/>
    </dgm:pt>
  </dgm:ptLst>
  <dgm:cxnLst>
    <dgm:cxn modelId="{FA917809-C94F-4DCC-B9DE-5BCA40DBC274}" srcId="{84166C7C-AC33-406D-A397-8B40C2EAFD31}" destId="{38E0B614-62C6-43A1-B345-84BC56D7379E}" srcOrd="1" destOrd="0" parTransId="{670C3D4B-BB91-4A00-B700-72EA1CA5F0D1}" sibTransId="{D18D2DFC-F857-4F31-B0E5-8ED399602C25}"/>
    <dgm:cxn modelId="{32E7B425-4545-43E3-907E-26DCAF7B6B8A}" type="presOf" srcId="{DE7F20D0-8924-4A2A-ADAA-B50A3A660631}" destId="{96E66C33-DDB0-400A-8ACD-3392743F5AA6}" srcOrd="0" destOrd="0" presId="urn:microsoft.com/office/officeart/2008/layout/LinedList"/>
    <dgm:cxn modelId="{936FA033-3F2B-458E-8CB2-F69FE2161FF0}" type="presOf" srcId="{5A85F31C-D1CC-4E06-8B3A-40693BE838FA}" destId="{C0CBD1AB-93AF-4A31-BC18-D501D6C90B82}" srcOrd="0" destOrd="0" presId="urn:microsoft.com/office/officeart/2008/layout/LinedList"/>
    <dgm:cxn modelId="{DAFAFC61-FC31-4B79-A5A4-2AEB546680CF}" type="presOf" srcId="{8953078D-15DF-447E-99BA-1E4C6D498FBC}" destId="{20A2E196-F367-45E2-BC10-5861F0519A79}" srcOrd="0" destOrd="0" presId="urn:microsoft.com/office/officeart/2008/layout/LinedList"/>
    <dgm:cxn modelId="{45360088-96FF-4272-9F8F-7B1A0A2925FF}" srcId="{84166C7C-AC33-406D-A397-8B40C2EAFD31}" destId="{8953078D-15DF-447E-99BA-1E4C6D498FBC}" srcOrd="2" destOrd="0" parTransId="{B919E639-9A1E-4FE2-918D-8FA9987A9E92}" sibTransId="{A0EDF439-DC24-4339-B06A-98CAFC259526}"/>
    <dgm:cxn modelId="{1B481EC3-BE3D-476F-BB98-620C39A7A4E6}" srcId="{84166C7C-AC33-406D-A397-8B40C2EAFD31}" destId="{5A85F31C-D1CC-4E06-8B3A-40693BE838FA}" srcOrd="0" destOrd="0" parTransId="{B326F91C-0281-43FA-9B92-D05ECF03AD0C}" sibTransId="{3522C029-8115-4759-9155-BE42BF327C64}"/>
    <dgm:cxn modelId="{0E9B8DC3-E3E3-41E2-AC82-FAF80617B424}" type="presOf" srcId="{84166C7C-AC33-406D-A397-8B40C2EAFD31}" destId="{0E0E8700-D618-4669-9693-ACD89483D366}" srcOrd="0" destOrd="0" presId="urn:microsoft.com/office/officeart/2008/layout/LinedList"/>
    <dgm:cxn modelId="{3656AFDA-6FF6-4939-A4FE-6E3082457726}" type="presOf" srcId="{38E0B614-62C6-43A1-B345-84BC56D7379E}" destId="{CB2BDAD1-C7D2-4FEE-A8A1-D5CBFF49EFEE}" srcOrd="0" destOrd="0" presId="urn:microsoft.com/office/officeart/2008/layout/LinedList"/>
    <dgm:cxn modelId="{F7DDB6FB-DE6F-4F89-B698-61A70EB4C794}" srcId="{84166C7C-AC33-406D-A397-8B40C2EAFD31}" destId="{DE7F20D0-8924-4A2A-ADAA-B50A3A660631}" srcOrd="3" destOrd="0" parTransId="{B7B2AC5C-26E2-45EA-89DE-CDBDA55098E7}" sibTransId="{6CA1C287-59C3-4D45-AAF5-9482BF9920A0}"/>
    <dgm:cxn modelId="{865EBA9D-48EC-441F-83A2-9460CAEA8185}" type="presParOf" srcId="{0E0E8700-D618-4669-9693-ACD89483D366}" destId="{F990649E-CD64-4B57-AECA-AA0B5604D26D}" srcOrd="0" destOrd="0" presId="urn:microsoft.com/office/officeart/2008/layout/LinedList"/>
    <dgm:cxn modelId="{865140A2-4073-41A0-B85F-B4CB7A95F354}" type="presParOf" srcId="{0E0E8700-D618-4669-9693-ACD89483D366}" destId="{14575C53-5C15-4175-ABEE-6D1314F4E6A3}" srcOrd="1" destOrd="0" presId="urn:microsoft.com/office/officeart/2008/layout/LinedList"/>
    <dgm:cxn modelId="{F62CB51C-BE87-4689-B145-701769D9E15C}" type="presParOf" srcId="{14575C53-5C15-4175-ABEE-6D1314F4E6A3}" destId="{C0CBD1AB-93AF-4A31-BC18-D501D6C90B82}" srcOrd="0" destOrd="0" presId="urn:microsoft.com/office/officeart/2008/layout/LinedList"/>
    <dgm:cxn modelId="{CA2E01B7-DED1-4966-A09B-987013F96CF0}" type="presParOf" srcId="{14575C53-5C15-4175-ABEE-6D1314F4E6A3}" destId="{653DA10F-5CAA-4424-8FFB-C10E5A91E88E}" srcOrd="1" destOrd="0" presId="urn:microsoft.com/office/officeart/2008/layout/LinedList"/>
    <dgm:cxn modelId="{33F8755F-308A-47A8-B88D-013026996408}" type="presParOf" srcId="{0E0E8700-D618-4669-9693-ACD89483D366}" destId="{DADBA320-013A-460B-A5C0-8E13C98E9BD3}" srcOrd="2" destOrd="0" presId="urn:microsoft.com/office/officeart/2008/layout/LinedList"/>
    <dgm:cxn modelId="{17199E1C-345E-43A3-BB35-6885073271C0}" type="presParOf" srcId="{0E0E8700-D618-4669-9693-ACD89483D366}" destId="{9270CFDF-D603-4EEF-9AE5-1AB8F4A099BD}" srcOrd="3" destOrd="0" presId="urn:microsoft.com/office/officeart/2008/layout/LinedList"/>
    <dgm:cxn modelId="{23A115C9-D526-40F6-94CC-8E36D02E73F7}" type="presParOf" srcId="{9270CFDF-D603-4EEF-9AE5-1AB8F4A099BD}" destId="{CB2BDAD1-C7D2-4FEE-A8A1-D5CBFF49EFEE}" srcOrd="0" destOrd="0" presId="urn:microsoft.com/office/officeart/2008/layout/LinedList"/>
    <dgm:cxn modelId="{DC6DD03A-8970-458D-AFF2-69FFC67F8A7B}" type="presParOf" srcId="{9270CFDF-D603-4EEF-9AE5-1AB8F4A099BD}" destId="{EBEAC615-6436-41BF-A89E-4B20FD8D7E6F}" srcOrd="1" destOrd="0" presId="urn:microsoft.com/office/officeart/2008/layout/LinedList"/>
    <dgm:cxn modelId="{7394B183-C7A5-4DFC-814D-A57BFCC6DA1A}" type="presParOf" srcId="{0E0E8700-D618-4669-9693-ACD89483D366}" destId="{2FD2B94C-9B84-4AE4-9338-6199AAD353A0}" srcOrd="4" destOrd="0" presId="urn:microsoft.com/office/officeart/2008/layout/LinedList"/>
    <dgm:cxn modelId="{04E68978-4615-438D-B6BD-3CA96EB35265}" type="presParOf" srcId="{0E0E8700-D618-4669-9693-ACD89483D366}" destId="{5502D898-F0C5-4887-8365-2CAA4FE07902}" srcOrd="5" destOrd="0" presId="urn:microsoft.com/office/officeart/2008/layout/LinedList"/>
    <dgm:cxn modelId="{8A7C2DD5-0F83-4EC0-815E-FF3692881EE0}" type="presParOf" srcId="{5502D898-F0C5-4887-8365-2CAA4FE07902}" destId="{20A2E196-F367-45E2-BC10-5861F0519A79}" srcOrd="0" destOrd="0" presId="urn:microsoft.com/office/officeart/2008/layout/LinedList"/>
    <dgm:cxn modelId="{8EACD0D2-1B0C-4D7C-8703-83ED15B86AB0}" type="presParOf" srcId="{5502D898-F0C5-4887-8365-2CAA4FE07902}" destId="{1A74AA6D-2426-4F9A-AE33-45082B20C5FE}" srcOrd="1" destOrd="0" presId="urn:microsoft.com/office/officeart/2008/layout/LinedList"/>
    <dgm:cxn modelId="{98BC4224-250B-423F-9738-D63E11106DDF}" type="presParOf" srcId="{0E0E8700-D618-4669-9693-ACD89483D366}" destId="{A28ED504-4886-44B5-A293-D5600F48B89C}" srcOrd="6" destOrd="0" presId="urn:microsoft.com/office/officeart/2008/layout/LinedList"/>
    <dgm:cxn modelId="{ACE51CEA-442A-4AE4-8843-EBF3AE8B98BF}" type="presParOf" srcId="{0E0E8700-D618-4669-9693-ACD89483D366}" destId="{5D2AC84A-858E-4D1C-8E57-9F97B0F9309A}" srcOrd="7" destOrd="0" presId="urn:microsoft.com/office/officeart/2008/layout/LinedList"/>
    <dgm:cxn modelId="{6BCDD2ED-D9D3-4638-ABC7-B51F6858232C}" type="presParOf" srcId="{5D2AC84A-858E-4D1C-8E57-9F97B0F9309A}" destId="{96E66C33-DDB0-400A-8ACD-3392743F5AA6}" srcOrd="0" destOrd="0" presId="urn:microsoft.com/office/officeart/2008/layout/LinedList"/>
    <dgm:cxn modelId="{DF35CF5D-F9E5-432A-A67B-ECBC59ABE681}" type="presParOf" srcId="{5D2AC84A-858E-4D1C-8E57-9F97B0F9309A}" destId="{B4A25715-13F9-453B-B2F0-B1BFAB830EC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9A138-3288-4159-AA29-7642DD190D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8D3B71-89AC-424E-B50F-2715DC5E7E3C}">
      <dgm:prSet/>
      <dgm:spPr/>
      <dgm:t>
        <a:bodyPr/>
        <a:lstStyle/>
        <a:p>
          <a:r>
            <a:rPr lang="en-US" b="1" u="sng" dirty="0"/>
            <a:t>NO WAY!</a:t>
          </a:r>
        </a:p>
        <a:p>
          <a:r>
            <a:rPr lang="en-US" b="1" dirty="0"/>
            <a:t>1. The universe was produced by mindless, undirected, nonconscious, nonmoral processes. </a:t>
          </a:r>
          <a:br>
            <a:rPr lang="en-US" b="1" dirty="0"/>
          </a:br>
          <a:endParaRPr lang="en-US" b="1" dirty="0"/>
        </a:p>
        <a:p>
          <a:r>
            <a:rPr lang="en-US" b="1" dirty="0"/>
            <a:t>2. Human beings were produced by an undirected, valueless process. </a:t>
          </a:r>
          <a:br>
            <a:rPr lang="en-US" b="1" dirty="0"/>
          </a:br>
          <a:endParaRPr lang="en-US" b="1" dirty="0"/>
        </a:p>
        <a:p>
          <a:r>
            <a:rPr lang="en-US" b="1" dirty="0"/>
            <a:t>3. Life somehow emerged from nonliving matter. </a:t>
          </a:r>
          <a:br>
            <a:rPr lang="en-US" b="1" dirty="0"/>
          </a:br>
          <a:endParaRPr lang="en-US" b="1" dirty="0"/>
        </a:p>
        <a:p>
          <a:r>
            <a:rPr lang="en-US" b="1" dirty="0"/>
            <a:t>4. All the cosmic constants just happened to be right; given enough time and/or many possible worlds, a finely tuned world eventually emerged. </a:t>
          </a:r>
          <a:endParaRPr lang="en-US" dirty="0"/>
        </a:p>
      </dgm:t>
    </dgm:pt>
    <dgm:pt modelId="{05314F6B-D1BB-4236-B0BB-C17BB64D7990}" type="parTrans" cxnId="{CB1A6EE9-9F87-4D95-BC2B-BA3F9EC21E23}">
      <dgm:prSet/>
      <dgm:spPr/>
      <dgm:t>
        <a:bodyPr/>
        <a:lstStyle/>
        <a:p>
          <a:endParaRPr lang="en-US"/>
        </a:p>
      </dgm:t>
    </dgm:pt>
    <dgm:pt modelId="{A8D5BC29-6C6F-4591-9CBD-E45AACC02FCB}" type="sibTrans" cxnId="{CB1A6EE9-9F87-4D95-BC2B-BA3F9EC21E23}">
      <dgm:prSet/>
      <dgm:spPr/>
      <dgm:t>
        <a:bodyPr/>
        <a:lstStyle/>
        <a:p>
          <a:endParaRPr lang="en-US"/>
        </a:p>
      </dgm:t>
    </dgm:pt>
    <dgm:pt modelId="{5681CFD9-9B2E-4B45-A9FB-D2EC8188F7B3}" type="pres">
      <dgm:prSet presAssocID="{78E9A138-3288-4159-AA29-7642DD190D6D}" presName="diagram" presStyleCnt="0">
        <dgm:presLayoutVars>
          <dgm:dir/>
          <dgm:resizeHandles val="exact"/>
        </dgm:presLayoutVars>
      </dgm:prSet>
      <dgm:spPr/>
    </dgm:pt>
    <dgm:pt modelId="{34E87D2B-1704-48A1-AB30-E1411907B929}" type="pres">
      <dgm:prSet presAssocID="{9E8D3B71-89AC-424E-B50F-2715DC5E7E3C}" presName="node" presStyleLbl="node1" presStyleIdx="0" presStyleCnt="1" custScaleX="113904">
        <dgm:presLayoutVars>
          <dgm:bulletEnabled val="1"/>
        </dgm:presLayoutVars>
      </dgm:prSet>
      <dgm:spPr/>
    </dgm:pt>
  </dgm:ptLst>
  <dgm:cxnLst>
    <dgm:cxn modelId="{CCACC602-0C3E-4C1D-B808-6A6FD80297A8}" type="presOf" srcId="{78E9A138-3288-4159-AA29-7642DD190D6D}" destId="{5681CFD9-9B2E-4B45-A9FB-D2EC8188F7B3}" srcOrd="0" destOrd="0" presId="urn:microsoft.com/office/officeart/2005/8/layout/default"/>
    <dgm:cxn modelId="{8F04F091-189D-4B3D-9137-02A978568C84}" type="presOf" srcId="{9E8D3B71-89AC-424E-B50F-2715DC5E7E3C}" destId="{34E87D2B-1704-48A1-AB30-E1411907B929}" srcOrd="0" destOrd="0" presId="urn:microsoft.com/office/officeart/2005/8/layout/default"/>
    <dgm:cxn modelId="{CB1A6EE9-9F87-4D95-BC2B-BA3F9EC21E23}" srcId="{78E9A138-3288-4159-AA29-7642DD190D6D}" destId="{9E8D3B71-89AC-424E-B50F-2715DC5E7E3C}" srcOrd="0" destOrd="0" parTransId="{05314F6B-D1BB-4236-B0BB-C17BB64D7990}" sibTransId="{A8D5BC29-6C6F-4591-9CBD-E45AACC02FCB}"/>
    <dgm:cxn modelId="{346BA6D3-1912-47A9-AA32-C7AF87E4680B}" type="presParOf" srcId="{5681CFD9-9B2E-4B45-A9FB-D2EC8188F7B3}" destId="{34E87D2B-1704-48A1-AB30-E1411907B92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1E87A-134B-4750-B2DD-0B73904BFAB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2DD14A8-49F8-4899-873B-EA3CA2DB5E76}">
      <dgm:prSet/>
      <dgm:spPr/>
      <dgm:t>
        <a:bodyPr/>
        <a:lstStyle/>
        <a:p>
          <a:r>
            <a:rPr lang="en-US"/>
            <a:t>“I just don’t think we can know if a personal God exists”</a:t>
          </a:r>
        </a:p>
      </dgm:t>
    </dgm:pt>
    <dgm:pt modelId="{765938C5-16B3-4395-BCC9-9A6195FB3842}" type="parTrans" cxnId="{F284F313-5A93-4812-A2DB-8E004F9469BB}">
      <dgm:prSet/>
      <dgm:spPr/>
      <dgm:t>
        <a:bodyPr/>
        <a:lstStyle/>
        <a:p>
          <a:endParaRPr lang="en-US"/>
        </a:p>
      </dgm:t>
    </dgm:pt>
    <dgm:pt modelId="{C4181101-89A8-4297-BB02-EC6A207C6F4D}" type="sibTrans" cxnId="{F284F313-5A93-4812-A2DB-8E004F9469BB}">
      <dgm:prSet/>
      <dgm:spPr/>
      <dgm:t>
        <a:bodyPr/>
        <a:lstStyle/>
        <a:p>
          <a:endParaRPr lang="en-US"/>
        </a:p>
      </dgm:t>
    </dgm:pt>
    <dgm:pt modelId="{8C04E7B3-CC19-4939-813A-63A3716F04C2}">
      <dgm:prSet/>
      <dgm:spPr/>
      <dgm:t>
        <a:bodyPr/>
        <a:lstStyle/>
        <a:p>
          <a:r>
            <a:rPr lang="en-US"/>
            <a:t>“How can we know?” </a:t>
          </a:r>
        </a:p>
      </dgm:t>
    </dgm:pt>
    <dgm:pt modelId="{5C108E1C-E52D-408F-B72C-58E114F89A01}" type="parTrans" cxnId="{FEB166FD-BD03-4E19-8D60-BCA45E7D1C14}">
      <dgm:prSet/>
      <dgm:spPr/>
      <dgm:t>
        <a:bodyPr/>
        <a:lstStyle/>
        <a:p>
          <a:endParaRPr lang="en-US"/>
        </a:p>
      </dgm:t>
    </dgm:pt>
    <dgm:pt modelId="{A2C5CB1B-A02A-406E-B0A4-E87775B01A57}" type="sibTrans" cxnId="{FEB166FD-BD03-4E19-8D60-BCA45E7D1C14}">
      <dgm:prSet/>
      <dgm:spPr/>
      <dgm:t>
        <a:bodyPr/>
        <a:lstStyle/>
        <a:p>
          <a:endParaRPr lang="en-US"/>
        </a:p>
      </dgm:t>
    </dgm:pt>
    <dgm:pt modelId="{C0C6306B-5046-48E2-B137-238E70FEF88B}" type="pres">
      <dgm:prSet presAssocID="{A9B1E87A-134B-4750-B2DD-0B73904BFAB1}" presName="linear" presStyleCnt="0">
        <dgm:presLayoutVars>
          <dgm:animLvl val="lvl"/>
          <dgm:resizeHandles val="exact"/>
        </dgm:presLayoutVars>
      </dgm:prSet>
      <dgm:spPr/>
    </dgm:pt>
    <dgm:pt modelId="{B80A8B14-FAE1-4D83-882C-900EEB013A77}" type="pres">
      <dgm:prSet presAssocID="{E2DD14A8-49F8-4899-873B-EA3CA2DB5E76}" presName="parentText" presStyleLbl="node1" presStyleIdx="0" presStyleCnt="2">
        <dgm:presLayoutVars>
          <dgm:chMax val="0"/>
          <dgm:bulletEnabled val="1"/>
        </dgm:presLayoutVars>
      </dgm:prSet>
      <dgm:spPr/>
    </dgm:pt>
    <dgm:pt modelId="{3B369744-3685-44E6-918B-B0AAB4AB7E65}" type="pres">
      <dgm:prSet presAssocID="{C4181101-89A8-4297-BB02-EC6A207C6F4D}" presName="spacer" presStyleCnt="0"/>
      <dgm:spPr/>
    </dgm:pt>
    <dgm:pt modelId="{C2020943-346A-4202-A156-D8ABF08D1251}" type="pres">
      <dgm:prSet presAssocID="{8C04E7B3-CC19-4939-813A-63A3716F04C2}" presName="parentText" presStyleLbl="node1" presStyleIdx="1" presStyleCnt="2">
        <dgm:presLayoutVars>
          <dgm:chMax val="0"/>
          <dgm:bulletEnabled val="1"/>
        </dgm:presLayoutVars>
      </dgm:prSet>
      <dgm:spPr/>
    </dgm:pt>
  </dgm:ptLst>
  <dgm:cxnLst>
    <dgm:cxn modelId="{F284F313-5A93-4812-A2DB-8E004F9469BB}" srcId="{A9B1E87A-134B-4750-B2DD-0B73904BFAB1}" destId="{E2DD14A8-49F8-4899-873B-EA3CA2DB5E76}" srcOrd="0" destOrd="0" parTransId="{765938C5-16B3-4395-BCC9-9A6195FB3842}" sibTransId="{C4181101-89A8-4297-BB02-EC6A207C6F4D}"/>
    <dgm:cxn modelId="{4440BF35-099E-4A9E-BCCA-2F0BE9C7ED79}" type="presOf" srcId="{E2DD14A8-49F8-4899-873B-EA3CA2DB5E76}" destId="{B80A8B14-FAE1-4D83-882C-900EEB013A77}" srcOrd="0" destOrd="0" presId="urn:microsoft.com/office/officeart/2005/8/layout/vList2"/>
    <dgm:cxn modelId="{0B2159B7-E606-426B-A458-A02743450D5A}" type="presOf" srcId="{8C04E7B3-CC19-4939-813A-63A3716F04C2}" destId="{C2020943-346A-4202-A156-D8ABF08D1251}" srcOrd="0" destOrd="0" presId="urn:microsoft.com/office/officeart/2005/8/layout/vList2"/>
    <dgm:cxn modelId="{74E311F6-0AA5-410E-B8E5-30C6DC6CD8B4}" type="presOf" srcId="{A9B1E87A-134B-4750-B2DD-0B73904BFAB1}" destId="{C0C6306B-5046-48E2-B137-238E70FEF88B}" srcOrd="0" destOrd="0" presId="urn:microsoft.com/office/officeart/2005/8/layout/vList2"/>
    <dgm:cxn modelId="{FEB166FD-BD03-4E19-8D60-BCA45E7D1C14}" srcId="{A9B1E87A-134B-4750-B2DD-0B73904BFAB1}" destId="{8C04E7B3-CC19-4939-813A-63A3716F04C2}" srcOrd="1" destOrd="0" parTransId="{5C108E1C-E52D-408F-B72C-58E114F89A01}" sibTransId="{A2C5CB1B-A02A-406E-B0A4-E87775B01A57}"/>
    <dgm:cxn modelId="{43DA600D-FD20-4D86-BEFB-39825A70FA39}" type="presParOf" srcId="{C0C6306B-5046-48E2-B137-238E70FEF88B}" destId="{B80A8B14-FAE1-4D83-882C-900EEB013A77}" srcOrd="0" destOrd="0" presId="urn:microsoft.com/office/officeart/2005/8/layout/vList2"/>
    <dgm:cxn modelId="{E4A0C4FA-EFF1-4C30-A3D2-019105DB1AB9}" type="presParOf" srcId="{C0C6306B-5046-48E2-B137-238E70FEF88B}" destId="{3B369744-3685-44E6-918B-B0AAB4AB7E65}" srcOrd="1" destOrd="0" presId="urn:microsoft.com/office/officeart/2005/8/layout/vList2"/>
    <dgm:cxn modelId="{401B6727-AC5B-460F-B115-2B758E74049C}" type="presParOf" srcId="{C0C6306B-5046-48E2-B137-238E70FEF88B}" destId="{C2020943-346A-4202-A156-D8ABF08D12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5BC6BB-5344-4D6C-A326-FE8BBB0E001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8C60DFF-2E57-443D-8747-306F41E8EC3C}">
      <dgm:prSet/>
      <dgm:spPr/>
      <dgm:t>
        <a:bodyPr/>
        <a:lstStyle/>
        <a:p>
          <a:r>
            <a:rPr lang="en-US" i="0"/>
            <a:t>1. Tikkun Olam: In Jewish teachings, any activity that </a:t>
          </a:r>
          <a:r>
            <a:rPr lang="en-US"/>
            <a:t>improves the world</a:t>
          </a:r>
          <a:r>
            <a:rPr lang="en-US" i="0"/>
            <a:t>, bringing it </a:t>
          </a:r>
          <a:r>
            <a:rPr lang="en-US" b="0" i="0"/>
            <a:t>closer to the harmonious state for which it was created. </a:t>
          </a:r>
          <a:endParaRPr lang="en-US"/>
        </a:p>
      </dgm:t>
    </dgm:pt>
    <dgm:pt modelId="{A5F84887-3FC1-47D1-BB37-1BA66E845E25}" type="parTrans" cxnId="{093E7D4E-C1AE-41C2-9A43-5B157AD3DF99}">
      <dgm:prSet/>
      <dgm:spPr/>
      <dgm:t>
        <a:bodyPr/>
        <a:lstStyle/>
        <a:p>
          <a:endParaRPr lang="en-US"/>
        </a:p>
      </dgm:t>
    </dgm:pt>
    <dgm:pt modelId="{35D91B12-10B3-42F4-AF54-5DEECE1709CD}" type="sibTrans" cxnId="{093E7D4E-C1AE-41C2-9A43-5B157AD3DF99}">
      <dgm:prSet/>
      <dgm:spPr/>
      <dgm:t>
        <a:bodyPr/>
        <a:lstStyle/>
        <a:p>
          <a:endParaRPr lang="en-US"/>
        </a:p>
      </dgm:t>
    </dgm:pt>
    <dgm:pt modelId="{E0D4474F-FB79-4FFC-B1A2-B9BC1C93D6DC}">
      <dgm:prSet/>
      <dgm:spPr/>
      <dgm:t>
        <a:bodyPr/>
        <a:lstStyle/>
        <a:p>
          <a:r>
            <a:rPr lang="en-US"/>
            <a:t>2. Pursue justice, equality, rights for people.</a:t>
          </a:r>
        </a:p>
      </dgm:t>
    </dgm:pt>
    <dgm:pt modelId="{7336526B-1EEC-4643-910F-C215339307BE}" type="parTrans" cxnId="{66F00F49-F832-4F56-881E-D9071D1B0057}">
      <dgm:prSet/>
      <dgm:spPr/>
      <dgm:t>
        <a:bodyPr/>
        <a:lstStyle/>
        <a:p>
          <a:endParaRPr lang="en-US"/>
        </a:p>
      </dgm:t>
    </dgm:pt>
    <dgm:pt modelId="{DB736A92-60F9-4718-93BA-8F8D520D27B3}" type="sibTrans" cxnId="{66F00F49-F832-4F56-881E-D9071D1B0057}">
      <dgm:prSet/>
      <dgm:spPr/>
      <dgm:t>
        <a:bodyPr/>
        <a:lstStyle/>
        <a:p>
          <a:endParaRPr lang="en-US"/>
        </a:p>
      </dgm:t>
    </dgm:pt>
    <dgm:pt modelId="{E978517E-B8D5-47C3-9D4A-ADE34C34AA0E}" type="pres">
      <dgm:prSet presAssocID="{E95BC6BB-5344-4D6C-A326-FE8BBB0E001F}" presName="vert0" presStyleCnt="0">
        <dgm:presLayoutVars>
          <dgm:dir/>
          <dgm:animOne val="branch"/>
          <dgm:animLvl val="lvl"/>
        </dgm:presLayoutVars>
      </dgm:prSet>
      <dgm:spPr/>
    </dgm:pt>
    <dgm:pt modelId="{F1B1EF37-4630-49F4-A16A-2FB71DB488CD}" type="pres">
      <dgm:prSet presAssocID="{38C60DFF-2E57-443D-8747-306F41E8EC3C}" presName="thickLine" presStyleLbl="alignNode1" presStyleIdx="0" presStyleCnt="2"/>
      <dgm:spPr/>
    </dgm:pt>
    <dgm:pt modelId="{927A6779-68A0-4BCE-BD2C-E40E3100FDCD}" type="pres">
      <dgm:prSet presAssocID="{38C60DFF-2E57-443D-8747-306F41E8EC3C}" presName="horz1" presStyleCnt="0"/>
      <dgm:spPr/>
    </dgm:pt>
    <dgm:pt modelId="{07DB3A78-DF81-4F30-96BD-46FF913CFEC3}" type="pres">
      <dgm:prSet presAssocID="{38C60DFF-2E57-443D-8747-306F41E8EC3C}" presName="tx1" presStyleLbl="revTx" presStyleIdx="0" presStyleCnt="2"/>
      <dgm:spPr/>
    </dgm:pt>
    <dgm:pt modelId="{43767C0B-6AB3-46EC-AEB5-D25DFEB7D2A3}" type="pres">
      <dgm:prSet presAssocID="{38C60DFF-2E57-443D-8747-306F41E8EC3C}" presName="vert1" presStyleCnt="0"/>
      <dgm:spPr/>
    </dgm:pt>
    <dgm:pt modelId="{79DF6902-1647-492A-BE96-85A71F0C3063}" type="pres">
      <dgm:prSet presAssocID="{E0D4474F-FB79-4FFC-B1A2-B9BC1C93D6DC}" presName="thickLine" presStyleLbl="alignNode1" presStyleIdx="1" presStyleCnt="2"/>
      <dgm:spPr/>
    </dgm:pt>
    <dgm:pt modelId="{1E4B8F6B-79E0-4284-8F26-5867553BF3B3}" type="pres">
      <dgm:prSet presAssocID="{E0D4474F-FB79-4FFC-B1A2-B9BC1C93D6DC}" presName="horz1" presStyleCnt="0"/>
      <dgm:spPr/>
    </dgm:pt>
    <dgm:pt modelId="{F2DA9E18-47A6-472D-8C21-B63F93D32E83}" type="pres">
      <dgm:prSet presAssocID="{E0D4474F-FB79-4FFC-B1A2-B9BC1C93D6DC}" presName="tx1" presStyleLbl="revTx" presStyleIdx="1" presStyleCnt="2"/>
      <dgm:spPr/>
    </dgm:pt>
    <dgm:pt modelId="{512311CD-D356-4648-890F-3B1DDCA2A410}" type="pres">
      <dgm:prSet presAssocID="{E0D4474F-FB79-4FFC-B1A2-B9BC1C93D6DC}" presName="vert1" presStyleCnt="0"/>
      <dgm:spPr/>
    </dgm:pt>
  </dgm:ptLst>
  <dgm:cxnLst>
    <dgm:cxn modelId="{A9880837-5D8B-4809-8B97-E8BD3BB35F9E}" type="presOf" srcId="{E0D4474F-FB79-4FFC-B1A2-B9BC1C93D6DC}" destId="{F2DA9E18-47A6-472D-8C21-B63F93D32E83}" srcOrd="0" destOrd="0" presId="urn:microsoft.com/office/officeart/2008/layout/LinedList"/>
    <dgm:cxn modelId="{66F00F49-F832-4F56-881E-D9071D1B0057}" srcId="{E95BC6BB-5344-4D6C-A326-FE8BBB0E001F}" destId="{E0D4474F-FB79-4FFC-B1A2-B9BC1C93D6DC}" srcOrd="1" destOrd="0" parTransId="{7336526B-1EEC-4643-910F-C215339307BE}" sibTransId="{DB736A92-60F9-4718-93BA-8F8D520D27B3}"/>
    <dgm:cxn modelId="{093E7D4E-C1AE-41C2-9A43-5B157AD3DF99}" srcId="{E95BC6BB-5344-4D6C-A326-FE8BBB0E001F}" destId="{38C60DFF-2E57-443D-8747-306F41E8EC3C}" srcOrd="0" destOrd="0" parTransId="{A5F84887-3FC1-47D1-BB37-1BA66E845E25}" sibTransId="{35D91B12-10B3-42F4-AF54-5DEECE1709CD}"/>
    <dgm:cxn modelId="{7549F1B2-513D-49FB-96E1-9CD03C0F496B}" type="presOf" srcId="{E95BC6BB-5344-4D6C-A326-FE8BBB0E001F}" destId="{E978517E-B8D5-47C3-9D4A-ADE34C34AA0E}" srcOrd="0" destOrd="0" presId="urn:microsoft.com/office/officeart/2008/layout/LinedList"/>
    <dgm:cxn modelId="{00D46BE8-05ED-4CB1-9142-5E7BA9916CC2}" type="presOf" srcId="{38C60DFF-2E57-443D-8747-306F41E8EC3C}" destId="{07DB3A78-DF81-4F30-96BD-46FF913CFEC3}" srcOrd="0" destOrd="0" presId="urn:microsoft.com/office/officeart/2008/layout/LinedList"/>
    <dgm:cxn modelId="{E9252DDA-945E-48F6-9FF5-735568B50BDE}" type="presParOf" srcId="{E978517E-B8D5-47C3-9D4A-ADE34C34AA0E}" destId="{F1B1EF37-4630-49F4-A16A-2FB71DB488CD}" srcOrd="0" destOrd="0" presId="urn:microsoft.com/office/officeart/2008/layout/LinedList"/>
    <dgm:cxn modelId="{580FD294-C038-4FCC-92CA-F8548A19CCA6}" type="presParOf" srcId="{E978517E-B8D5-47C3-9D4A-ADE34C34AA0E}" destId="{927A6779-68A0-4BCE-BD2C-E40E3100FDCD}" srcOrd="1" destOrd="0" presId="urn:microsoft.com/office/officeart/2008/layout/LinedList"/>
    <dgm:cxn modelId="{387CC943-EBB1-438A-B508-8E81239F8C6F}" type="presParOf" srcId="{927A6779-68A0-4BCE-BD2C-E40E3100FDCD}" destId="{07DB3A78-DF81-4F30-96BD-46FF913CFEC3}" srcOrd="0" destOrd="0" presId="urn:microsoft.com/office/officeart/2008/layout/LinedList"/>
    <dgm:cxn modelId="{C9A40598-6F3F-4993-8F18-FDFB7ECA1A03}" type="presParOf" srcId="{927A6779-68A0-4BCE-BD2C-E40E3100FDCD}" destId="{43767C0B-6AB3-46EC-AEB5-D25DFEB7D2A3}" srcOrd="1" destOrd="0" presId="urn:microsoft.com/office/officeart/2008/layout/LinedList"/>
    <dgm:cxn modelId="{0D968C4F-871D-4721-B9FB-59413356EE51}" type="presParOf" srcId="{E978517E-B8D5-47C3-9D4A-ADE34C34AA0E}" destId="{79DF6902-1647-492A-BE96-85A71F0C3063}" srcOrd="2" destOrd="0" presId="urn:microsoft.com/office/officeart/2008/layout/LinedList"/>
    <dgm:cxn modelId="{DBB236A6-5A5B-437D-BF64-B44A8156D5B9}" type="presParOf" srcId="{E978517E-B8D5-47C3-9D4A-ADE34C34AA0E}" destId="{1E4B8F6B-79E0-4284-8F26-5867553BF3B3}" srcOrd="3" destOrd="0" presId="urn:microsoft.com/office/officeart/2008/layout/LinedList"/>
    <dgm:cxn modelId="{457C84CE-8A8B-48FB-984D-62E9002FD042}" type="presParOf" srcId="{1E4B8F6B-79E0-4284-8F26-5867553BF3B3}" destId="{F2DA9E18-47A6-472D-8C21-B63F93D32E83}" srcOrd="0" destOrd="0" presId="urn:microsoft.com/office/officeart/2008/layout/LinedList"/>
    <dgm:cxn modelId="{81CC40EB-0E71-41F7-A0F3-FA74ED0128D9}" type="presParOf" srcId="{1E4B8F6B-79E0-4284-8F26-5867553BF3B3}" destId="{512311CD-D356-4648-890F-3B1DDCA2A4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76198F-A7B1-40A6-815A-5F0633164045}"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60B10BCE-4C7C-4E3B-A9CA-6A59D0C3BDB3}">
      <dgm:prSet custT="1"/>
      <dgm:spPr/>
      <dgm:t>
        <a:bodyPr/>
        <a:lstStyle/>
        <a:p>
          <a:r>
            <a:rPr lang="en-US" sz="3600" b="1" dirty="0">
              <a:latin typeface="+mn-lt"/>
            </a:rPr>
            <a:t>1. I want to work towards a better world </a:t>
          </a:r>
          <a:endParaRPr lang="en-US" sz="3600" dirty="0">
            <a:latin typeface="+mn-lt"/>
          </a:endParaRPr>
        </a:p>
      </dgm:t>
    </dgm:pt>
    <dgm:pt modelId="{E14D8A28-0DD7-450F-9DE5-B037BB5A6800}" type="parTrans" cxnId="{FEECC396-CA03-488F-982C-EEB04A9073E8}">
      <dgm:prSet/>
      <dgm:spPr/>
      <dgm:t>
        <a:bodyPr/>
        <a:lstStyle/>
        <a:p>
          <a:endParaRPr lang="en-US"/>
        </a:p>
      </dgm:t>
    </dgm:pt>
    <dgm:pt modelId="{03EB1EE9-54B1-4B8A-8147-247CA6A8FFDE}" type="sibTrans" cxnId="{FEECC396-CA03-488F-982C-EEB04A9073E8}">
      <dgm:prSet/>
      <dgm:spPr/>
      <dgm:t>
        <a:bodyPr/>
        <a:lstStyle/>
        <a:p>
          <a:endParaRPr lang="en-US"/>
        </a:p>
      </dgm:t>
    </dgm:pt>
    <dgm:pt modelId="{A3D6339D-44BE-4326-90D1-53904170C430}">
      <dgm:prSet custT="1"/>
      <dgm:spPr/>
      <dgm:t>
        <a:bodyPr/>
        <a:lstStyle/>
        <a:p>
          <a:r>
            <a:rPr lang="en-US" sz="3600" b="1" dirty="0">
              <a:latin typeface="+mn-lt"/>
            </a:rPr>
            <a:t>(Who gets to define better?)</a:t>
          </a:r>
          <a:endParaRPr lang="en-US" sz="3600" dirty="0">
            <a:latin typeface="+mn-lt"/>
          </a:endParaRPr>
        </a:p>
      </dgm:t>
    </dgm:pt>
    <dgm:pt modelId="{198F8B82-986B-48BE-A5EB-C82653013784}" type="parTrans" cxnId="{2A517157-7398-4F99-8607-90E1F4CC791D}">
      <dgm:prSet/>
      <dgm:spPr/>
      <dgm:t>
        <a:bodyPr/>
        <a:lstStyle/>
        <a:p>
          <a:endParaRPr lang="en-US"/>
        </a:p>
      </dgm:t>
    </dgm:pt>
    <dgm:pt modelId="{3A78D68D-B35E-4198-822E-577AFA3317F6}" type="sibTrans" cxnId="{2A517157-7398-4F99-8607-90E1F4CC791D}">
      <dgm:prSet/>
      <dgm:spPr/>
      <dgm:t>
        <a:bodyPr/>
        <a:lstStyle/>
        <a:p>
          <a:endParaRPr lang="en-US"/>
        </a:p>
      </dgm:t>
    </dgm:pt>
    <dgm:pt modelId="{BFFF6193-6695-4DB0-B2B6-253F780E573D}">
      <dgm:prSet/>
      <dgm:spPr/>
      <dgm:t>
        <a:bodyPr/>
        <a:lstStyle/>
        <a:p>
          <a:endParaRPr lang="en-US" dirty="0"/>
        </a:p>
      </dgm:t>
    </dgm:pt>
    <dgm:pt modelId="{83AEE182-4BEB-4F42-8301-313885184416}" type="parTrans" cxnId="{68BD94F6-38C8-4414-85A7-03388F3E105D}">
      <dgm:prSet/>
      <dgm:spPr/>
      <dgm:t>
        <a:bodyPr/>
        <a:lstStyle/>
        <a:p>
          <a:endParaRPr lang="en-US"/>
        </a:p>
      </dgm:t>
    </dgm:pt>
    <dgm:pt modelId="{B3F5FDB9-E65D-4FDE-900B-8025B3CD03AF}" type="sibTrans" cxnId="{68BD94F6-38C8-4414-85A7-03388F3E105D}">
      <dgm:prSet/>
      <dgm:spPr/>
      <dgm:t>
        <a:bodyPr/>
        <a:lstStyle/>
        <a:p>
          <a:endParaRPr lang="en-US"/>
        </a:p>
      </dgm:t>
    </dgm:pt>
    <dgm:pt modelId="{185D5F53-CA86-4D26-B023-FBE37089C80E}">
      <dgm:prSet custT="1"/>
      <dgm:spPr/>
      <dgm:t>
        <a:bodyPr/>
        <a:lstStyle/>
        <a:p>
          <a:r>
            <a:rPr lang="en-US" sz="3100" b="1" dirty="0">
              <a:latin typeface="+mn-lt"/>
            </a:rPr>
            <a:t>2</a:t>
          </a:r>
          <a:r>
            <a:rPr lang="en-US" sz="3600" b="1" dirty="0">
              <a:latin typeface="+mn-lt"/>
            </a:rPr>
            <a:t>. </a:t>
          </a:r>
          <a:r>
            <a:rPr lang="en-US" sz="3600" b="1" spc="475" dirty="0">
              <a:solidFill>
                <a:srgbClr val="FFFFFF"/>
              </a:solidFill>
              <a:latin typeface="+mn-lt"/>
              <a:cs typeface="Trebuchet MS"/>
            </a:rPr>
            <a:t>I</a:t>
          </a:r>
          <a:r>
            <a:rPr lang="en-US" sz="3600" b="1" spc="-480" dirty="0">
              <a:solidFill>
                <a:srgbClr val="FFFFFF"/>
              </a:solidFill>
              <a:latin typeface="+mn-lt"/>
              <a:cs typeface="Trebuchet MS"/>
            </a:rPr>
            <a:t> </a:t>
          </a:r>
          <a:r>
            <a:rPr lang="en-US" sz="3600" b="1" spc="-80" dirty="0">
              <a:solidFill>
                <a:srgbClr val="FFFFFF"/>
              </a:solidFill>
              <a:latin typeface="+mn-lt"/>
              <a:cs typeface="Trebuchet MS"/>
            </a:rPr>
            <a:t>want </a:t>
          </a:r>
          <a:r>
            <a:rPr lang="en-US" sz="3600" b="1" spc="-480" dirty="0">
              <a:solidFill>
                <a:srgbClr val="FFFFFF"/>
              </a:solidFill>
              <a:latin typeface="+mn-lt"/>
              <a:cs typeface="Trebuchet MS"/>
            </a:rPr>
            <a:t> </a:t>
          </a:r>
          <a:r>
            <a:rPr lang="en-US" sz="3600" b="1" spc="-150" dirty="0">
              <a:solidFill>
                <a:srgbClr val="FFFFFF"/>
              </a:solidFill>
              <a:latin typeface="+mn-lt"/>
              <a:cs typeface="Trebuchet MS"/>
            </a:rPr>
            <a:t>to</a:t>
          </a:r>
          <a:r>
            <a:rPr lang="en-US" sz="3600" b="1" spc="-465" dirty="0">
              <a:solidFill>
                <a:srgbClr val="FFFFFF"/>
              </a:solidFill>
              <a:latin typeface="+mn-lt"/>
              <a:cs typeface="Trebuchet MS"/>
            </a:rPr>
            <a:t>  </a:t>
          </a:r>
          <a:r>
            <a:rPr lang="en-US" sz="3600" b="1" spc="-10" dirty="0">
              <a:solidFill>
                <a:srgbClr val="FFFFFF"/>
              </a:solidFill>
              <a:latin typeface="+mn-lt"/>
              <a:cs typeface="Trebuchet MS"/>
            </a:rPr>
            <a:t>help</a:t>
          </a:r>
          <a:r>
            <a:rPr lang="en-US" sz="3600" b="1" spc="-450" dirty="0">
              <a:solidFill>
                <a:srgbClr val="FFFFFF"/>
              </a:solidFill>
              <a:latin typeface="+mn-lt"/>
              <a:cs typeface="Trebuchet MS"/>
            </a:rPr>
            <a:t> </a:t>
          </a:r>
          <a:r>
            <a:rPr lang="en-US" sz="3600" b="1" spc="-50" dirty="0">
              <a:solidFill>
                <a:srgbClr val="FFFFFF"/>
              </a:solidFill>
              <a:latin typeface="+mn-lt"/>
              <a:cs typeface="Trebuchet MS"/>
            </a:rPr>
            <a:t>people</a:t>
          </a:r>
          <a:r>
            <a:rPr lang="en-US" sz="3600" b="1" spc="-455" dirty="0">
              <a:solidFill>
                <a:srgbClr val="FFFFFF"/>
              </a:solidFill>
              <a:latin typeface="+mn-lt"/>
              <a:cs typeface="Trebuchet MS"/>
            </a:rPr>
            <a:t> </a:t>
          </a:r>
          <a:r>
            <a:rPr lang="en-US" sz="3600" b="1" spc="35" dirty="0">
              <a:solidFill>
                <a:srgbClr val="FFFFFF"/>
              </a:solidFill>
              <a:latin typeface="+mn-lt"/>
              <a:cs typeface="Trebuchet MS"/>
            </a:rPr>
            <a:t>and</a:t>
          </a:r>
          <a:r>
            <a:rPr lang="en-US" sz="3600" b="1" spc="-465" dirty="0">
              <a:solidFill>
                <a:srgbClr val="FFFFFF"/>
              </a:solidFill>
              <a:latin typeface="+mn-lt"/>
              <a:cs typeface="Trebuchet MS"/>
            </a:rPr>
            <a:t> </a:t>
          </a:r>
          <a:r>
            <a:rPr lang="en-US" sz="3600" b="1" spc="-15" dirty="0">
              <a:solidFill>
                <a:srgbClr val="FFFFFF"/>
              </a:solidFill>
              <a:latin typeface="+mn-lt"/>
              <a:cs typeface="Trebuchet MS"/>
            </a:rPr>
            <a:t>work</a:t>
          </a:r>
          <a:r>
            <a:rPr lang="en-US" sz="3600" b="1" spc="-459" dirty="0">
              <a:solidFill>
                <a:srgbClr val="FFFFFF"/>
              </a:solidFill>
              <a:latin typeface="+mn-lt"/>
              <a:cs typeface="Trebuchet MS"/>
            </a:rPr>
            <a:t> </a:t>
          </a:r>
          <a:r>
            <a:rPr lang="en-US" sz="3600" b="1" spc="-90" dirty="0">
              <a:solidFill>
                <a:srgbClr val="FFFFFF"/>
              </a:solidFill>
              <a:latin typeface="+mn-lt"/>
              <a:cs typeface="Trebuchet MS"/>
            </a:rPr>
            <a:t>for</a:t>
          </a:r>
          <a:r>
            <a:rPr lang="en-US" sz="3600" b="1" spc="-465" dirty="0">
              <a:solidFill>
                <a:srgbClr val="FFFFFF"/>
              </a:solidFill>
              <a:latin typeface="+mn-lt"/>
              <a:cs typeface="Trebuchet MS"/>
            </a:rPr>
            <a:t>  </a:t>
          </a:r>
          <a:r>
            <a:rPr lang="en-US" sz="3600" b="1" spc="-105" dirty="0">
              <a:solidFill>
                <a:srgbClr val="FFFFFF"/>
              </a:solidFill>
              <a:latin typeface="+mn-lt"/>
              <a:cs typeface="Trebuchet MS"/>
            </a:rPr>
            <a:t>equality,  </a:t>
          </a:r>
          <a:r>
            <a:rPr lang="en-US" sz="3600" b="1" spc="20" dirty="0">
              <a:solidFill>
                <a:srgbClr val="FFFFFF"/>
              </a:solidFill>
              <a:latin typeface="+mn-lt"/>
              <a:cs typeface="Trebuchet MS"/>
            </a:rPr>
            <a:t>rights</a:t>
          </a:r>
          <a:r>
            <a:rPr lang="en-US" sz="3600" b="1" spc="-459" dirty="0">
              <a:solidFill>
                <a:srgbClr val="FFFFFF"/>
              </a:solidFill>
              <a:latin typeface="+mn-lt"/>
              <a:cs typeface="Trebuchet MS"/>
            </a:rPr>
            <a:t> </a:t>
          </a:r>
          <a:r>
            <a:rPr lang="en-US" sz="3600" b="1" spc="-90" dirty="0">
              <a:solidFill>
                <a:srgbClr val="FFFFFF"/>
              </a:solidFill>
              <a:latin typeface="+mn-lt"/>
              <a:cs typeface="Trebuchet MS"/>
            </a:rPr>
            <a:t>for</a:t>
          </a:r>
          <a:r>
            <a:rPr lang="en-US" sz="3600" b="1" spc="-459" dirty="0">
              <a:solidFill>
                <a:srgbClr val="FFFFFF"/>
              </a:solidFill>
              <a:latin typeface="+mn-lt"/>
              <a:cs typeface="Trebuchet MS"/>
            </a:rPr>
            <a:t> </a:t>
          </a:r>
          <a:r>
            <a:rPr lang="en-US" sz="3600" b="1" spc="60" dirty="0">
              <a:solidFill>
                <a:srgbClr val="FFFFFF"/>
              </a:solidFill>
              <a:latin typeface="+mn-lt"/>
              <a:cs typeface="Trebuchet MS"/>
            </a:rPr>
            <a:t>humans!</a:t>
          </a:r>
          <a:endParaRPr lang="en-US" sz="3600" dirty="0">
            <a:latin typeface="+mn-lt"/>
          </a:endParaRPr>
        </a:p>
      </dgm:t>
    </dgm:pt>
    <dgm:pt modelId="{7C029390-90D3-49DB-A324-89BE3EDC51A0}" type="parTrans" cxnId="{0FEEA699-53EF-493E-87B7-3862D076B24B}">
      <dgm:prSet/>
      <dgm:spPr/>
      <dgm:t>
        <a:bodyPr/>
        <a:lstStyle/>
        <a:p>
          <a:endParaRPr lang="en-US"/>
        </a:p>
      </dgm:t>
    </dgm:pt>
    <dgm:pt modelId="{AA1DF000-EF6C-4D8C-AD30-677AF0C8EEB9}" type="sibTrans" cxnId="{0FEEA699-53EF-493E-87B7-3862D076B24B}">
      <dgm:prSet/>
      <dgm:spPr/>
      <dgm:t>
        <a:bodyPr/>
        <a:lstStyle/>
        <a:p>
          <a:endParaRPr lang="en-US"/>
        </a:p>
      </dgm:t>
    </dgm:pt>
    <dgm:pt modelId="{AC061D05-BBC8-412B-917E-01A56611F814}">
      <dgm:prSet custT="1"/>
      <dgm:spPr/>
      <dgm:t>
        <a:bodyPr/>
        <a:lstStyle/>
        <a:p>
          <a:r>
            <a:rPr lang="en-US" sz="3600" b="1" dirty="0">
              <a:latin typeface="+mn-lt"/>
            </a:rPr>
            <a:t>(Why do people matter?)</a:t>
          </a:r>
          <a:endParaRPr lang="en-US" sz="3600" dirty="0">
            <a:latin typeface="+mn-lt"/>
          </a:endParaRPr>
        </a:p>
      </dgm:t>
    </dgm:pt>
    <dgm:pt modelId="{3D003E96-C999-47CA-9750-30E5592E47F8}" type="parTrans" cxnId="{2E254469-687A-4B1A-B35A-A30032847F67}">
      <dgm:prSet/>
      <dgm:spPr/>
      <dgm:t>
        <a:bodyPr/>
        <a:lstStyle/>
        <a:p>
          <a:endParaRPr lang="en-US"/>
        </a:p>
      </dgm:t>
    </dgm:pt>
    <dgm:pt modelId="{E7642605-1CB1-4D2B-982B-25BBDB445380}" type="sibTrans" cxnId="{2E254469-687A-4B1A-B35A-A30032847F67}">
      <dgm:prSet/>
      <dgm:spPr/>
      <dgm:t>
        <a:bodyPr/>
        <a:lstStyle/>
        <a:p>
          <a:endParaRPr lang="en-US"/>
        </a:p>
      </dgm:t>
    </dgm:pt>
    <dgm:pt modelId="{17A3DF32-F502-4AE6-8130-7DD112F3D37C}" type="pres">
      <dgm:prSet presAssocID="{3A76198F-A7B1-40A6-815A-5F0633164045}" presName="linear" presStyleCnt="0">
        <dgm:presLayoutVars>
          <dgm:animLvl val="lvl"/>
          <dgm:resizeHandles val="exact"/>
        </dgm:presLayoutVars>
      </dgm:prSet>
      <dgm:spPr/>
    </dgm:pt>
    <dgm:pt modelId="{5824C1E5-DD55-48B4-9DAD-C46548FF3DFA}" type="pres">
      <dgm:prSet presAssocID="{60B10BCE-4C7C-4E3B-A9CA-6A59D0C3BDB3}" presName="parentText" presStyleLbl="node1" presStyleIdx="0" presStyleCnt="4">
        <dgm:presLayoutVars>
          <dgm:chMax val="0"/>
          <dgm:bulletEnabled val="1"/>
        </dgm:presLayoutVars>
      </dgm:prSet>
      <dgm:spPr/>
    </dgm:pt>
    <dgm:pt modelId="{CCFE32F7-4B28-4D64-881F-0D096CB839E8}" type="pres">
      <dgm:prSet presAssocID="{03EB1EE9-54B1-4B8A-8147-247CA6A8FFDE}" presName="spacer" presStyleCnt="0"/>
      <dgm:spPr/>
    </dgm:pt>
    <dgm:pt modelId="{486B64B4-AB75-431A-AC20-E70313B2DA2E}" type="pres">
      <dgm:prSet presAssocID="{A3D6339D-44BE-4326-90D1-53904170C430}" presName="parentText" presStyleLbl="node1" presStyleIdx="1" presStyleCnt="4">
        <dgm:presLayoutVars>
          <dgm:chMax val="0"/>
          <dgm:bulletEnabled val="1"/>
        </dgm:presLayoutVars>
      </dgm:prSet>
      <dgm:spPr/>
    </dgm:pt>
    <dgm:pt modelId="{35DB0C04-9AC4-4E4E-A945-F52804B76B0D}" type="pres">
      <dgm:prSet presAssocID="{A3D6339D-44BE-4326-90D1-53904170C430}" presName="childText" presStyleLbl="revTx" presStyleIdx="0" presStyleCnt="1">
        <dgm:presLayoutVars>
          <dgm:bulletEnabled val="1"/>
        </dgm:presLayoutVars>
      </dgm:prSet>
      <dgm:spPr/>
    </dgm:pt>
    <dgm:pt modelId="{38C7D32C-5F03-43DF-A1F8-87ABC7F91F77}" type="pres">
      <dgm:prSet presAssocID="{185D5F53-CA86-4D26-B023-FBE37089C80E}" presName="parentText" presStyleLbl="node1" presStyleIdx="2" presStyleCnt="4" custLinFactY="10247" custLinFactNeighborY="100000">
        <dgm:presLayoutVars>
          <dgm:chMax val="0"/>
          <dgm:bulletEnabled val="1"/>
        </dgm:presLayoutVars>
      </dgm:prSet>
      <dgm:spPr/>
    </dgm:pt>
    <dgm:pt modelId="{BBCDA723-4E5B-4643-969F-C40587A75A23}" type="pres">
      <dgm:prSet presAssocID="{AA1DF000-EF6C-4D8C-AD30-677AF0C8EEB9}" presName="spacer" presStyleCnt="0"/>
      <dgm:spPr/>
    </dgm:pt>
    <dgm:pt modelId="{A22AD364-1903-45E1-9049-EF96FC5EFD6B}" type="pres">
      <dgm:prSet presAssocID="{AC061D05-BBC8-412B-917E-01A56611F814}" presName="parentText" presStyleLbl="node1" presStyleIdx="3" presStyleCnt="4">
        <dgm:presLayoutVars>
          <dgm:chMax val="0"/>
          <dgm:bulletEnabled val="1"/>
        </dgm:presLayoutVars>
      </dgm:prSet>
      <dgm:spPr/>
    </dgm:pt>
  </dgm:ptLst>
  <dgm:cxnLst>
    <dgm:cxn modelId="{ACA98266-22A7-47E2-B151-8E5D2A1F1F28}" type="presOf" srcId="{A3D6339D-44BE-4326-90D1-53904170C430}" destId="{486B64B4-AB75-431A-AC20-E70313B2DA2E}" srcOrd="0" destOrd="0" presId="urn:microsoft.com/office/officeart/2005/8/layout/vList2"/>
    <dgm:cxn modelId="{2E254469-687A-4B1A-B35A-A30032847F67}" srcId="{3A76198F-A7B1-40A6-815A-5F0633164045}" destId="{AC061D05-BBC8-412B-917E-01A56611F814}" srcOrd="3" destOrd="0" parTransId="{3D003E96-C999-47CA-9750-30E5592E47F8}" sibTransId="{E7642605-1CB1-4D2B-982B-25BBDB445380}"/>
    <dgm:cxn modelId="{AD9B564D-DF57-41F8-8D9A-06E3E45C5A14}" type="presOf" srcId="{3A76198F-A7B1-40A6-815A-5F0633164045}" destId="{17A3DF32-F502-4AE6-8130-7DD112F3D37C}" srcOrd="0" destOrd="0" presId="urn:microsoft.com/office/officeart/2005/8/layout/vList2"/>
    <dgm:cxn modelId="{10087576-DEEF-4996-8EC5-132EECE56CB4}" type="presOf" srcId="{AC061D05-BBC8-412B-917E-01A56611F814}" destId="{A22AD364-1903-45E1-9049-EF96FC5EFD6B}" srcOrd="0" destOrd="0" presId="urn:microsoft.com/office/officeart/2005/8/layout/vList2"/>
    <dgm:cxn modelId="{2A517157-7398-4F99-8607-90E1F4CC791D}" srcId="{3A76198F-A7B1-40A6-815A-5F0633164045}" destId="{A3D6339D-44BE-4326-90D1-53904170C430}" srcOrd="1" destOrd="0" parTransId="{198F8B82-986B-48BE-A5EB-C82653013784}" sibTransId="{3A78D68D-B35E-4198-822E-577AFA3317F6}"/>
    <dgm:cxn modelId="{4792CD80-0D6D-48CF-8119-2523532AE54F}" type="presOf" srcId="{60B10BCE-4C7C-4E3B-A9CA-6A59D0C3BDB3}" destId="{5824C1E5-DD55-48B4-9DAD-C46548FF3DFA}" srcOrd="0" destOrd="0" presId="urn:microsoft.com/office/officeart/2005/8/layout/vList2"/>
    <dgm:cxn modelId="{82BEC791-4092-45D4-BA4E-0C6B28224E59}" type="presOf" srcId="{BFFF6193-6695-4DB0-B2B6-253F780E573D}" destId="{35DB0C04-9AC4-4E4E-A945-F52804B76B0D}" srcOrd="0" destOrd="0" presId="urn:microsoft.com/office/officeart/2005/8/layout/vList2"/>
    <dgm:cxn modelId="{FEECC396-CA03-488F-982C-EEB04A9073E8}" srcId="{3A76198F-A7B1-40A6-815A-5F0633164045}" destId="{60B10BCE-4C7C-4E3B-A9CA-6A59D0C3BDB3}" srcOrd="0" destOrd="0" parTransId="{E14D8A28-0DD7-450F-9DE5-B037BB5A6800}" sibTransId="{03EB1EE9-54B1-4B8A-8147-247CA6A8FFDE}"/>
    <dgm:cxn modelId="{0FEEA699-53EF-493E-87B7-3862D076B24B}" srcId="{3A76198F-A7B1-40A6-815A-5F0633164045}" destId="{185D5F53-CA86-4D26-B023-FBE37089C80E}" srcOrd="2" destOrd="0" parTransId="{7C029390-90D3-49DB-A324-89BE3EDC51A0}" sibTransId="{AA1DF000-EF6C-4D8C-AD30-677AF0C8EEB9}"/>
    <dgm:cxn modelId="{BCDA4BB2-A833-429E-8CFF-80508B6FFB28}" type="presOf" srcId="{185D5F53-CA86-4D26-B023-FBE37089C80E}" destId="{38C7D32C-5F03-43DF-A1F8-87ABC7F91F77}" srcOrd="0" destOrd="0" presId="urn:microsoft.com/office/officeart/2005/8/layout/vList2"/>
    <dgm:cxn modelId="{68BD94F6-38C8-4414-85A7-03388F3E105D}" srcId="{A3D6339D-44BE-4326-90D1-53904170C430}" destId="{BFFF6193-6695-4DB0-B2B6-253F780E573D}" srcOrd="0" destOrd="0" parTransId="{83AEE182-4BEB-4F42-8301-313885184416}" sibTransId="{B3F5FDB9-E65D-4FDE-900B-8025B3CD03AF}"/>
    <dgm:cxn modelId="{8A6EA716-4114-4971-B2A2-CD451E101691}" type="presParOf" srcId="{17A3DF32-F502-4AE6-8130-7DD112F3D37C}" destId="{5824C1E5-DD55-48B4-9DAD-C46548FF3DFA}" srcOrd="0" destOrd="0" presId="urn:microsoft.com/office/officeart/2005/8/layout/vList2"/>
    <dgm:cxn modelId="{4E6F9ED4-76B7-4A4A-B8FD-9584465FB432}" type="presParOf" srcId="{17A3DF32-F502-4AE6-8130-7DD112F3D37C}" destId="{CCFE32F7-4B28-4D64-881F-0D096CB839E8}" srcOrd="1" destOrd="0" presId="urn:microsoft.com/office/officeart/2005/8/layout/vList2"/>
    <dgm:cxn modelId="{EF3C4F28-A46E-4A32-9579-3D8CD575F15E}" type="presParOf" srcId="{17A3DF32-F502-4AE6-8130-7DD112F3D37C}" destId="{486B64B4-AB75-431A-AC20-E70313B2DA2E}" srcOrd="2" destOrd="0" presId="urn:microsoft.com/office/officeart/2005/8/layout/vList2"/>
    <dgm:cxn modelId="{88CD8E90-05C6-4826-8E67-0F78E45A2A88}" type="presParOf" srcId="{17A3DF32-F502-4AE6-8130-7DD112F3D37C}" destId="{35DB0C04-9AC4-4E4E-A945-F52804B76B0D}" srcOrd="3" destOrd="0" presId="urn:microsoft.com/office/officeart/2005/8/layout/vList2"/>
    <dgm:cxn modelId="{A1AAEFC3-930B-4F77-B73D-0EC6F085DD39}" type="presParOf" srcId="{17A3DF32-F502-4AE6-8130-7DD112F3D37C}" destId="{38C7D32C-5F03-43DF-A1F8-87ABC7F91F77}" srcOrd="4" destOrd="0" presId="urn:microsoft.com/office/officeart/2005/8/layout/vList2"/>
    <dgm:cxn modelId="{1B8FA4BA-07EB-416D-955D-248874A5CFED}" type="presParOf" srcId="{17A3DF32-F502-4AE6-8130-7DD112F3D37C}" destId="{BBCDA723-4E5B-4643-969F-C40587A75A23}" srcOrd="5" destOrd="0" presId="urn:microsoft.com/office/officeart/2005/8/layout/vList2"/>
    <dgm:cxn modelId="{E57787B7-F524-4F70-93ED-D1D0E776828C}" type="presParOf" srcId="{17A3DF32-F502-4AE6-8130-7DD112F3D37C}" destId="{A22AD364-1903-45E1-9049-EF96FC5EFD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A6875E-7B7A-49EE-8FBE-3379F6F8C3B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A5CEB84-F1A3-4205-B98E-8C31BE83AC75}">
      <dgm:prSet/>
      <dgm:spPr/>
      <dgm:t>
        <a:bodyPr/>
        <a:lstStyle/>
        <a:p>
          <a:r>
            <a:rPr lang="en-US" b="1"/>
            <a:t>Do we have intrinsic value, dignity, and rights because we bear the image of a personal God? </a:t>
          </a:r>
          <a:endParaRPr lang="en-US"/>
        </a:p>
      </dgm:t>
    </dgm:pt>
    <dgm:pt modelId="{2E6AD2B0-388A-4F7E-8E6C-748D7CF3689A}" type="parTrans" cxnId="{B37AB192-2D81-4AB0-85AF-F681BF368E15}">
      <dgm:prSet/>
      <dgm:spPr/>
      <dgm:t>
        <a:bodyPr/>
        <a:lstStyle/>
        <a:p>
          <a:endParaRPr lang="en-US"/>
        </a:p>
      </dgm:t>
    </dgm:pt>
    <dgm:pt modelId="{5574CC26-F47E-4C4F-9743-71F61C8B54CE}" type="sibTrans" cxnId="{B37AB192-2D81-4AB0-85AF-F681BF368E15}">
      <dgm:prSet/>
      <dgm:spPr/>
      <dgm:t>
        <a:bodyPr/>
        <a:lstStyle/>
        <a:p>
          <a:endParaRPr lang="en-US"/>
        </a:p>
      </dgm:t>
    </dgm:pt>
    <dgm:pt modelId="{37A72715-B5CC-4300-93FD-F91C1EF1EF87}">
      <dgm:prSet/>
      <dgm:spPr/>
      <dgm:t>
        <a:bodyPr/>
        <a:lstStyle/>
        <a:p>
          <a:r>
            <a:rPr lang="en-US" b="1"/>
            <a:t>Is man an accident of nature, and ultimately only a higher form of an animal,  and the highest authority we have access to is each other, that the only source for truth we have is science!</a:t>
          </a:r>
          <a:br>
            <a:rPr lang="en-US"/>
          </a:br>
          <a:endParaRPr lang="en-US"/>
        </a:p>
      </dgm:t>
    </dgm:pt>
    <dgm:pt modelId="{3D0EC34D-D446-416A-A999-A67A9690C9EF}" type="parTrans" cxnId="{8E0C46BF-7EB9-4432-9BB0-063330AC9531}">
      <dgm:prSet/>
      <dgm:spPr/>
      <dgm:t>
        <a:bodyPr/>
        <a:lstStyle/>
        <a:p>
          <a:endParaRPr lang="en-US"/>
        </a:p>
      </dgm:t>
    </dgm:pt>
    <dgm:pt modelId="{F88B9394-A1F2-4640-9796-1851F8B6EA2B}" type="sibTrans" cxnId="{8E0C46BF-7EB9-4432-9BB0-063330AC9531}">
      <dgm:prSet/>
      <dgm:spPr/>
      <dgm:t>
        <a:bodyPr/>
        <a:lstStyle/>
        <a:p>
          <a:endParaRPr lang="en-US"/>
        </a:p>
      </dgm:t>
    </dgm:pt>
    <dgm:pt modelId="{177AC437-B101-4501-B8EF-A06F40845AB6}" type="pres">
      <dgm:prSet presAssocID="{49A6875E-7B7A-49EE-8FBE-3379F6F8C3BD}" presName="vert0" presStyleCnt="0">
        <dgm:presLayoutVars>
          <dgm:dir/>
          <dgm:animOne val="branch"/>
          <dgm:animLvl val="lvl"/>
        </dgm:presLayoutVars>
      </dgm:prSet>
      <dgm:spPr/>
    </dgm:pt>
    <dgm:pt modelId="{BB1C3802-7433-4D6D-B3BD-5FBB2E523737}" type="pres">
      <dgm:prSet presAssocID="{CA5CEB84-F1A3-4205-B98E-8C31BE83AC75}" presName="thickLine" presStyleLbl="alignNode1" presStyleIdx="0" presStyleCnt="2"/>
      <dgm:spPr/>
    </dgm:pt>
    <dgm:pt modelId="{032890C7-7DE4-4311-84BC-A66776A1C9DC}" type="pres">
      <dgm:prSet presAssocID="{CA5CEB84-F1A3-4205-B98E-8C31BE83AC75}" presName="horz1" presStyleCnt="0"/>
      <dgm:spPr/>
    </dgm:pt>
    <dgm:pt modelId="{97EAE31D-9666-4E74-9573-EC5C89F510DF}" type="pres">
      <dgm:prSet presAssocID="{CA5CEB84-F1A3-4205-B98E-8C31BE83AC75}" presName="tx1" presStyleLbl="revTx" presStyleIdx="0" presStyleCnt="2"/>
      <dgm:spPr/>
    </dgm:pt>
    <dgm:pt modelId="{1C516516-09E0-4D1F-83DD-0133D60C9B8F}" type="pres">
      <dgm:prSet presAssocID="{CA5CEB84-F1A3-4205-B98E-8C31BE83AC75}" presName="vert1" presStyleCnt="0"/>
      <dgm:spPr/>
    </dgm:pt>
    <dgm:pt modelId="{DF55F90E-362D-4045-BA8E-68E4F36B54D6}" type="pres">
      <dgm:prSet presAssocID="{37A72715-B5CC-4300-93FD-F91C1EF1EF87}" presName="thickLine" presStyleLbl="alignNode1" presStyleIdx="1" presStyleCnt="2"/>
      <dgm:spPr/>
    </dgm:pt>
    <dgm:pt modelId="{0345DCD3-F75A-4F69-92B8-821D7A58FA56}" type="pres">
      <dgm:prSet presAssocID="{37A72715-B5CC-4300-93FD-F91C1EF1EF87}" presName="horz1" presStyleCnt="0"/>
      <dgm:spPr/>
    </dgm:pt>
    <dgm:pt modelId="{8CCE91F5-A5A1-40DF-94BA-867D83161D69}" type="pres">
      <dgm:prSet presAssocID="{37A72715-B5CC-4300-93FD-F91C1EF1EF87}" presName="tx1" presStyleLbl="revTx" presStyleIdx="1" presStyleCnt="2"/>
      <dgm:spPr/>
    </dgm:pt>
    <dgm:pt modelId="{522E6201-ABE0-45CC-816D-8C0187AF920C}" type="pres">
      <dgm:prSet presAssocID="{37A72715-B5CC-4300-93FD-F91C1EF1EF87}" presName="vert1" presStyleCnt="0"/>
      <dgm:spPr/>
    </dgm:pt>
  </dgm:ptLst>
  <dgm:cxnLst>
    <dgm:cxn modelId="{3B80333F-6340-4B4C-8636-768C7AFDA058}" type="presOf" srcId="{CA5CEB84-F1A3-4205-B98E-8C31BE83AC75}" destId="{97EAE31D-9666-4E74-9573-EC5C89F510DF}" srcOrd="0" destOrd="0" presId="urn:microsoft.com/office/officeart/2008/layout/LinedList"/>
    <dgm:cxn modelId="{9386F542-FBD2-4B12-90E9-12620F2DDA51}" type="presOf" srcId="{49A6875E-7B7A-49EE-8FBE-3379F6F8C3BD}" destId="{177AC437-B101-4501-B8EF-A06F40845AB6}" srcOrd="0" destOrd="0" presId="urn:microsoft.com/office/officeart/2008/layout/LinedList"/>
    <dgm:cxn modelId="{B37AB192-2D81-4AB0-85AF-F681BF368E15}" srcId="{49A6875E-7B7A-49EE-8FBE-3379F6F8C3BD}" destId="{CA5CEB84-F1A3-4205-B98E-8C31BE83AC75}" srcOrd="0" destOrd="0" parTransId="{2E6AD2B0-388A-4F7E-8E6C-748D7CF3689A}" sibTransId="{5574CC26-F47E-4C4F-9743-71F61C8B54CE}"/>
    <dgm:cxn modelId="{8E0C46BF-7EB9-4432-9BB0-063330AC9531}" srcId="{49A6875E-7B7A-49EE-8FBE-3379F6F8C3BD}" destId="{37A72715-B5CC-4300-93FD-F91C1EF1EF87}" srcOrd="1" destOrd="0" parTransId="{3D0EC34D-D446-416A-A999-A67A9690C9EF}" sibTransId="{F88B9394-A1F2-4640-9796-1851F8B6EA2B}"/>
    <dgm:cxn modelId="{7B1F9FEE-A985-48BD-9E76-E11B81269E58}" type="presOf" srcId="{37A72715-B5CC-4300-93FD-F91C1EF1EF87}" destId="{8CCE91F5-A5A1-40DF-94BA-867D83161D69}" srcOrd="0" destOrd="0" presId="urn:microsoft.com/office/officeart/2008/layout/LinedList"/>
    <dgm:cxn modelId="{757F877C-31EA-4E61-989D-9D72B7A8502E}" type="presParOf" srcId="{177AC437-B101-4501-B8EF-A06F40845AB6}" destId="{BB1C3802-7433-4D6D-B3BD-5FBB2E523737}" srcOrd="0" destOrd="0" presId="urn:microsoft.com/office/officeart/2008/layout/LinedList"/>
    <dgm:cxn modelId="{7930F164-86A7-49B9-B880-B1C0F4616378}" type="presParOf" srcId="{177AC437-B101-4501-B8EF-A06F40845AB6}" destId="{032890C7-7DE4-4311-84BC-A66776A1C9DC}" srcOrd="1" destOrd="0" presId="urn:microsoft.com/office/officeart/2008/layout/LinedList"/>
    <dgm:cxn modelId="{A28C059F-A5D1-40A5-8F8A-8856735DF9BA}" type="presParOf" srcId="{032890C7-7DE4-4311-84BC-A66776A1C9DC}" destId="{97EAE31D-9666-4E74-9573-EC5C89F510DF}" srcOrd="0" destOrd="0" presId="urn:microsoft.com/office/officeart/2008/layout/LinedList"/>
    <dgm:cxn modelId="{1C7BFBF6-2691-4792-A0AD-93B1939BC1AA}" type="presParOf" srcId="{032890C7-7DE4-4311-84BC-A66776A1C9DC}" destId="{1C516516-09E0-4D1F-83DD-0133D60C9B8F}" srcOrd="1" destOrd="0" presId="urn:microsoft.com/office/officeart/2008/layout/LinedList"/>
    <dgm:cxn modelId="{CD7A709C-F4EE-4C7F-987D-9442796E4423}" type="presParOf" srcId="{177AC437-B101-4501-B8EF-A06F40845AB6}" destId="{DF55F90E-362D-4045-BA8E-68E4F36B54D6}" srcOrd="2" destOrd="0" presId="urn:microsoft.com/office/officeart/2008/layout/LinedList"/>
    <dgm:cxn modelId="{FCB74EB2-6CC8-4E80-88A3-5F7875D39743}" type="presParOf" srcId="{177AC437-B101-4501-B8EF-A06F40845AB6}" destId="{0345DCD3-F75A-4F69-92B8-821D7A58FA56}" srcOrd="3" destOrd="0" presId="urn:microsoft.com/office/officeart/2008/layout/LinedList"/>
    <dgm:cxn modelId="{E7095795-E59D-4508-9BD6-6909B433A87D}" type="presParOf" srcId="{0345DCD3-F75A-4F69-92B8-821D7A58FA56}" destId="{8CCE91F5-A5A1-40DF-94BA-867D83161D69}" srcOrd="0" destOrd="0" presId="urn:microsoft.com/office/officeart/2008/layout/LinedList"/>
    <dgm:cxn modelId="{25F06562-43A5-448A-BB5A-099A4E2F80F4}" type="presParOf" srcId="{0345DCD3-F75A-4F69-92B8-821D7A58FA56}" destId="{522E6201-ABE0-45CC-816D-8C0187AF92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553E67-B25A-4654-85A9-9B705AEAC06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E316567-52D5-4EAF-900C-AEAEC74A7E88}">
      <dgm:prSet/>
      <dgm:spPr/>
      <dgm:t>
        <a:bodyPr/>
        <a:lstStyle/>
        <a:p>
          <a:r>
            <a:rPr lang="en-US" b="1" dirty="0">
              <a:latin typeface="Calibri" panose="020F0502020204030204" pitchFamily="34" charset="0"/>
              <a:cs typeface="Calibri" panose="020F0502020204030204" pitchFamily="34" charset="0"/>
            </a:rPr>
            <a:t>1. The difference between what is fair and unfair. </a:t>
          </a:r>
          <a:endParaRPr lang="en-US" dirty="0">
            <a:latin typeface="Calibri" panose="020F0502020204030204" pitchFamily="34" charset="0"/>
            <a:cs typeface="Calibri" panose="020F0502020204030204" pitchFamily="34" charset="0"/>
          </a:endParaRPr>
        </a:p>
      </dgm:t>
    </dgm:pt>
    <dgm:pt modelId="{9817FE33-46F4-48B4-AE81-352B011DAD06}" type="parTrans" cxnId="{A974C425-3322-49FE-AC13-F73766E6E900}">
      <dgm:prSet/>
      <dgm:spPr/>
      <dgm:t>
        <a:bodyPr/>
        <a:lstStyle/>
        <a:p>
          <a:endParaRPr lang="en-US"/>
        </a:p>
      </dgm:t>
    </dgm:pt>
    <dgm:pt modelId="{866C4830-4245-4B37-B5F6-351F420ACFC5}" type="sibTrans" cxnId="{A974C425-3322-49FE-AC13-F73766E6E900}">
      <dgm:prSet/>
      <dgm:spPr/>
      <dgm:t>
        <a:bodyPr/>
        <a:lstStyle/>
        <a:p>
          <a:endParaRPr lang="en-US"/>
        </a:p>
      </dgm:t>
    </dgm:pt>
    <dgm:pt modelId="{35419B3D-9BFE-498D-85F8-3436AC3891D2}">
      <dgm:prSet/>
      <dgm:spPr/>
      <dgm:t>
        <a:bodyPr/>
        <a:lstStyle/>
        <a:p>
          <a:r>
            <a:rPr lang="en-US" b="1" dirty="0">
              <a:latin typeface="Calibri" panose="020F0502020204030204" pitchFamily="34" charset="0"/>
              <a:cs typeface="Calibri" panose="020F0502020204030204" pitchFamily="34" charset="0"/>
            </a:rPr>
            <a:t>2. The difference between what is just and unjust.</a:t>
          </a:r>
          <a:endParaRPr lang="en-US" dirty="0">
            <a:latin typeface="Calibri" panose="020F0502020204030204" pitchFamily="34" charset="0"/>
            <a:cs typeface="Calibri" panose="020F0502020204030204" pitchFamily="34" charset="0"/>
          </a:endParaRPr>
        </a:p>
      </dgm:t>
    </dgm:pt>
    <dgm:pt modelId="{88292D11-C7AF-4EFC-9AE1-3F5439482191}" type="parTrans" cxnId="{3A969235-31CE-4FB2-A13C-CC2C1FCDFB75}">
      <dgm:prSet/>
      <dgm:spPr/>
      <dgm:t>
        <a:bodyPr/>
        <a:lstStyle/>
        <a:p>
          <a:endParaRPr lang="en-US"/>
        </a:p>
      </dgm:t>
    </dgm:pt>
    <dgm:pt modelId="{E6DE22F4-C793-42C1-8ACE-7B5941E9087F}" type="sibTrans" cxnId="{3A969235-31CE-4FB2-A13C-CC2C1FCDFB75}">
      <dgm:prSet/>
      <dgm:spPr/>
      <dgm:t>
        <a:bodyPr/>
        <a:lstStyle/>
        <a:p>
          <a:endParaRPr lang="en-US"/>
        </a:p>
      </dgm:t>
    </dgm:pt>
    <dgm:pt modelId="{6D871ED2-F49B-4657-9CFC-97752BCAE5C1}">
      <dgm:prSet/>
      <dgm:spPr/>
      <dgm:t>
        <a:bodyPr/>
        <a:lstStyle/>
        <a:p>
          <a:r>
            <a:rPr lang="en-US" b="1" dirty="0">
              <a:latin typeface="Calibri" panose="020F0502020204030204" pitchFamily="34" charset="0"/>
              <a:cs typeface="Calibri" panose="020F0502020204030204" pitchFamily="34" charset="0"/>
            </a:rPr>
            <a:t>3. The difference between what is morally right and morally wrong</a:t>
          </a:r>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3DF3A03B-A316-4D24-B0B3-E67A5F37C1D7}" type="parTrans" cxnId="{6F92ED63-1CFE-468C-8B74-BA4A6F835F81}">
      <dgm:prSet/>
      <dgm:spPr/>
      <dgm:t>
        <a:bodyPr/>
        <a:lstStyle/>
        <a:p>
          <a:endParaRPr lang="en-US"/>
        </a:p>
      </dgm:t>
    </dgm:pt>
    <dgm:pt modelId="{C30322F0-C0A9-4C11-AF4A-F37FDD5F1812}" type="sibTrans" cxnId="{6F92ED63-1CFE-468C-8B74-BA4A6F835F81}">
      <dgm:prSet/>
      <dgm:spPr/>
      <dgm:t>
        <a:bodyPr/>
        <a:lstStyle/>
        <a:p>
          <a:endParaRPr lang="en-US"/>
        </a:p>
      </dgm:t>
    </dgm:pt>
    <dgm:pt modelId="{D9FB1ABD-84A5-4D9E-8148-6542A2D905E2}">
      <dgm:prSet/>
      <dgm:spPr/>
      <dgm:t>
        <a:bodyPr/>
        <a:lstStyle/>
        <a:p>
          <a:r>
            <a:rPr lang="en-US" b="1" dirty="0">
              <a:latin typeface="Calibri" panose="020F0502020204030204" pitchFamily="34" charset="0"/>
              <a:cs typeface="Calibri" panose="020F0502020204030204" pitchFamily="34" charset="0"/>
            </a:rPr>
            <a:t>4. The difference between what is evil and good.</a:t>
          </a:r>
          <a:endParaRPr lang="en-US" dirty="0">
            <a:latin typeface="Calibri" panose="020F0502020204030204" pitchFamily="34" charset="0"/>
            <a:cs typeface="Calibri" panose="020F0502020204030204" pitchFamily="34" charset="0"/>
          </a:endParaRPr>
        </a:p>
      </dgm:t>
    </dgm:pt>
    <dgm:pt modelId="{AAF824C6-822B-4876-AACB-739FF9B8FE5A}" type="parTrans" cxnId="{0C2AD507-EDDB-4C60-82AD-975C0AF42A1B}">
      <dgm:prSet/>
      <dgm:spPr/>
      <dgm:t>
        <a:bodyPr/>
        <a:lstStyle/>
        <a:p>
          <a:endParaRPr lang="en-US"/>
        </a:p>
      </dgm:t>
    </dgm:pt>
    <dgm:pt modelId="{E74ED74F-BF07-43EE-BBAA-2A89816B920B}" type="sibTrans" cxnId="{0C2AD507-EDDB-4C60-82AD-975C0AF42A1B}">
      <dgm:prSet/>
      <dgm:spPr/>
      <dgm:t>
        <a:bodyPr/>
        <a:lstStyle/>
        <a:p>
          <a:endParaRPr lang="en-US"/>
        </a:p>
      </dgm:t>
    </dgm:pt>
    <dgm:pt modelId="{2520AA8E-4320-4232-8220-AE8B8A47ADF7}" type="pres">
      <dgm:prSet presAssocID="{AC553E67-B25A-4654-85A9-9B705AEAC06E}" presName="vert0" presStyleCnt="0">
        <dgm:presLayoutVars>
          <dgm:dir/>
          <dgm:animOne val="branch"/>
          <dgm:animLvl val="lvl"/>
        </dgm:presLayoutVars>
      </dgm:prSet>
      <dgm:spPr/>
    </dgm:pt>
    <dgm:pt modelId="{A36F6D7A-37AC-43B6-B9FC-F14668E9923A}" type="pres">
      <dgm:prSet presAssocID="{AE316567-52D5-4EAF-900C-AEAEC74A7E88}" presName="thickLine" presStyleLbl="alignNode1" presStyleIdx="0" presStyleCnt="4"/>
      <dgm:spPr/>
    </dgm:pt>
    <dgm:pt modelId="{0ECF8F08-AC90-4270-A152-3B1CD7BF397E}" type="pres">
      <dgm:prSet presAssocID="{AE316567-52D5-4EAF-900C-AEAEC74A7E88}" presName="horz1" presStyleCnt="0"/>
      <dgm:spPr/>
    </dgm:pt>
    <dgm:pt modelId="{180A3A5D-FEF7-4F1A-BC0D-BEB2453ACE61}" type="pres">
      <dgm:prSet presAssocID="{AE316567-52D5-4EAF-900C-AEAEC74A7E88}" presName="tx1" presStyleLbl="revTx" presStyleIdx="0" presStyleCnt="4"/>
      <dgm:spPr/>
    </dgm:pt>
    <dgm:pt modelId="{472ADB12-3828-4037-8B7F-CBBFED196581}" type="pres">
      <dgm:prSet presAssocID="{AE316567-52D5-4EAF-900C-AEAEC74A7E88}" presName="vert1" presStyleCnt="0"/>
      <dgm:spPr/>
    </dgm:pt>
    <dgm:pt modelId="{3AEF9BFC-8BD9-47A0-9027-32544ECB773B}" type="pres">
      <dgm:prSet presAssocID="{35419B3D-9BFE-498D-85F8-3436AC3891D2}" presName="thickLine" presStyleLbl="alignNode1" presStyleIdx="1" presStyleCnt="4"/>
      <dgm:spPr/>
    </dgm:pt>
    <dgm:pt modelId="{8111BCEF-B9E0-489B-87A1-DFDB4940B79F}" type="pres">
      <dgm:prSet presAssocID="{35419B3D-9BFE-498D-85F8-3436AC3891D2}" presName="horz1" presStyleCnt="0"/>
      <dgm:spPr/>
    </dgm:pt>
    <dgm:pt modelId="{B41A37C0-375A-486E-B3BC-088AD9915AA3}" type="pres">
      <dgm:prSet presAssocID="{35419B3D-9BFE-498D-85F8-3436AC3891D2}" presName="tx1" presStyleLbl="revTx" presStyleIdx="1" presStyleCnt="4"/>
      <dgm:spPr/>
    </dgm:pt>
    <dgm:pt modelId="{0EBB9735-8988-47C0-BEFE-DF291D8A0722}" type="pres">
      <dgm:prSet presAssocID="{35419B3D-9BFE-498D-85F8-3436AC3891D2}" presName="vert1" presStyleCnt="0"/>
      <dgm:spPr/>
    </dgm:pt>
    <dgm:pt modelId="{D5D4E4B7-F8BA-4FB9-91C6-273B9A014E94}" type="pres">
      <dgm:prSet presAssocID="{6D871ED2-F49B-4657-9CFC-97752BCAE5C1}" presName="thickLine" presStyleLbl="alignNode1" presStyleIdx="2" presStyleCnt="4"/>
      <dgm:spPr/>
    </dgm:pt>
    <dgm:pt modelId="{0031ADC7-EA2D-4DB0-A257-51153FB3921F}" type="pres">
      <dgm:prSet presAssocID="{6D871ED2-F49B-4657-9CFC-97752BCAE5C1}" presName="horz1" presStyleCnt="0"/>
      <dgm:spPr/>
    </dgm:pt>
    <dgm:pt modelId="{E25C287A-653D-4D61-8284-8CCB972F0161}" type="pres">
      <dgm:prSet presAssocID="{6D871ED2-F49B-4657-9CFC-97752BCAE5C1}" presName="tx1" presStyleLbl="revTx" presStyleIdx="2" presStyleCnt="4"/>
      <dgm:spPr/>
    </dgm:pt>
    <dgm:pt modelId="{21CE959D-8672-4C89-A275-13C4BB877C4B}" type="pres">
      <dgm:prSet presAssocID="{6D871ED2-F49B-4657-9CFC-97752BCAE5C1}" presName="vert1" presStyleCnt="0"/>
      <dgm:spPr/>
    </dgm:pt>
    <dgm:pt modelId="{69D7302D-2BE4-405B-B41E-D5DC41F3FB1A}" type="pres">
      <dgm:prSet presAssocID="{D9FB1ABD-84A5-4D9E-8148-6542A2D905E2}" presName="thickLine" presStyleLbl="alignNode1" presStyleIdx="3" presStyleCnt="4"/>
      <dgm:spPr/>
    </dgm:pt>
    <dgm:pt modelId="{0ABE1355-9597-4BD0-9A5A-93BB65E1E79A}" type="pres">
      <dgm:prSet presAssocID="{D9FB1ABD-84A5-4D9E-8148-6542A2D905E2}" presName="horz1" presStyleCnt="0"/>
      <dgm:spPr/>
    </dgm:pt>
    <dgm:pt modelId="{13C14E69-7962-4462-8B1D-64ABAD326CF7}" type="pres">
      <dgm:prSet presAssocID="{D9FB1ABD-84A5-4D9E-8148-6542A2D905E2}" presName="tx1" presStyleLbl="revTx" presStyleIdx="3" presStyleCnt="4"/>
      <dgm:spPr/>
    </dgm:pt>
    <dgm:pt modelId="{6A5F5350-B5F5-4720-9C64-E766007F678A}" type="pres">
      <dgm:prSet presAssocID="{D9FB1ABD-84A5-4D9E-8148-6542A2D905E2}" presName="vert1" presStyleCnt="0"/>
      <dgm:spPr/>
    </dgm:pt>
  </dgm:ptLst>
  <dgm:cxnLst>
    <dgm:cxn modelId="{0C2AD507-EDDB-4C60-82AD-975C0AF42A1B}" srcId="{AC553E67-B25A-4654-85A9-9B705AEAC06E}" destId="{D9FB1ABD-84A5-4D9E-8148-6542A2D905E2}" srcOrd="3" destOrd="0" parTransId="{AAF824C6-822B-4876-AACB-739FF9B8FE5A}" sibTransId="{E74ED74F-BF07-43EE-BBAA-2A89816B920B}"/>
    <dgm:cxn modelId="{88F35A09-7E30-44DC-83AA-3E7D1E39C08D}" type="presOf" srcId="{AE316567-52D5-4EAF-900C-AEAEC74A7E88}" destId="{180A3A5D-FEF7-4F1A-BC0D-BEB2453ACE61}" srcOrd="0" destOrd="0" presId="urn:microsoft.com/office/officeart/2008/layout/LinedList"/>
    <dgm:cxn modelId="{A974C425-3322-49FE-AC13-F73766E6E900}" srcId="{AC553E67-B25A-4654-85A9-9B705AEAC06E}" destId="{AE316567-52D5-4EAF-900C-AEAEC74A7E88}" srcOrd="0" destOrd="0" parTransId="{9817FE33-46F4-48B4-AE81-352B011DAD06}" sibTransId="{866C4830-4245-4B37-B5F6-351F420ACFC5}"/>
    <dgm:cxn modelId="{A1F2292A-1FE3-4095-91FC-36364448F0FE}" type="presOf" srcId="{6D871ED2-F49B-4657-9CFC-97752BCAE5C1}" destId="{E25C287A-653D-4D61-8284-8CCB972F0161}" srcOrd="0" destOrd="0" presId="urn:microsoft.com/office/officeart/2008/layout/LinedList"/>
    <dgm:cxn modelId="{3A969235-31CE-4FB2-A13C-CC2C1FCDFB75}" srcId="{AC553E67-B25A-4654-85A9-9B705AEAC06E}" destId="{35419B3D-9BFE-498D-85F8-3436AC3891D2}" srcOrd="1" destOrd="0" parTransId="{88292D11-C7AF-4EFC-9AE1-3F5439482191}" sibTransId="{E6DE22F4-C793-42C1-8ACE-7B5941E9087F}"/>
    <dgm:cxn modelId="{6F92ED63-1CFE-468C-8B74-BA4A6F835F81}" srcId="{AC553E67-B25A-4654-85A9-9B705AEAC06E}" destId="{6D871ED2-F49B-4657-9CFC-97752BCAE5C1}" srcOrd="2" destOrd="0" parTransId="{3DF3A03B-A316-4D24-B0B3-E67A5F37C1D7}" sibTransId="{C30322F0-C0A9-4C11-AF4A-F37FDD5F1812}"/>
    <dgm:cxn modelId="{064D9A49-614A-4D51-A36F-D39164FC6156}" type="presOf" srcId="{D9FB1ABD-84A5-4D9E-8148-6542A2D905E2}" destId="{13C14E69-7962-4462-8B1D-64ABAD326CF7}" srcOrd="0" destOrd="0" presId="urn:microsoft.com/office/officeart/2008/layout/LinedList"/>
    <dgm:cxn modelId="{35C9A97F-6282-40D2-85D6-AC6912881D41}" type="presOf" srcId="{35419B3D-9BFE-498D-85F8-3436AC3891D2}" destId="{B41A37C0-375A-486E-B3BC-088AD9915AA3}" srcOrd="0" destOrd="0" presId="urn:microsoft.com/office/officeart/2008/layout/LinedList"/>
    <dgm:cxn modelId="{3CDC6AFA-CD4C-4233-A191-9AEF2117BF26}" type="presOf" srcId="{AC553E67-B25A-4654-85A9-9B705AEAC06E}" destId="{2520AA8E-4320-4232-8220-AE8B8A47ADF7}" srcOrd="0" destOrd="0" presId="urn:microsoft.com/office/officeart/2008/layout/LinedList"/>
    <dgm:cxn modelId="{85703745-19F5-4880-A2DC-7C6FF5E0D49F}" type="presParOf" srcId="{2520AA8E-4320-4232-8220-AE8B8A47ADF7}" destId="{A36F6D7A-37AC-43B6-B9FC-F14668E9923A}" srcOrd="0" destOrd="0" presId="urn:microsoft.com/office/officeart/2008/layout/LinedList"/>
    <dgm:cxn modelId="{76A7FCCA-8B53-4CEE-B273-1E0E208236FF}" type="presParOf" srcId="{2520AA8E-4320-4232-8220-AE8B8A47ADF7}" destId="{0ECF8F08-AC90-4270-A152-3B1CD7BF397E}" srcOrd="1" destOrd="0" presId="urn:microsoft.com/office/officeart/2008/layout/LinedList"/>
    <dgm:cxn modelId="{6F8DB0BA-E182-42C8-BA64-81F3A9B844A8}" type="presParOf" srcId="{0ECF8F08-AC90-4270-A152-3B1CD7BF397E}" destId="{180A3A5D-FEF7-4F1A-BC0D-BEB2453ACE61}" srcOrd="0" destOrd="0" presId="urn:microsoft.com/office/officeart/2008/layout/LinedList"/>
    <dgm:cxn modelId="{58499FD7-28B2-4A93-9B70-0890F6462A7A}" type="presParOf" srcId="{0ECF8F08-AC90-4270-A152-3B1CD7BF397E}" destId="{472ADB12-3828-4037-8B7F-CBBFED196581}" srcOrd="1" destOrd="0" presId="urn:microsoft.com/office/officeart/2008/layout/LinedList"/>
    <dgm:cxn modelId="{45FF0AB1-A209-4B8C-AC4D-16A6AD2B5A4F}" type="presParOf" srcId="{2520AA8E-4320-4232-8220-AE8B8A47ADF7}" destId="{3AEF9BFC-8BD9-47A0-9027-32544ECB773B}" srcOrd="2" destOrd="0" presId="urn:microsoft.com/office/officeart/2008/layout/LinedList"/>
    <dgm:cxn modelId="{65C88B24-BD49-4117-B120-14B3F8610699}" type="presParOf" srcId="{2520AA8E-4320-4232-8220-AE8B8A47ADF7}" destId="{8111BCEF-B9E0-489B-87A1-DFDB4940B79F}" srcOrd="3" destOrd="0" presId="urn:microsoft.com/office/officeart/2008/layout/LinedList"/>
    <dgm:cxn modelId="{15791F4D-1ED0-461A-94BE-B1146185F801}" type="presParOf" srcId="{8111BCEF-B9E0-489B-87A1-DFDB4940B79F}" destId="{B41A37C0-375A-486E-B3BC-088AD9915AA3}" srcOrd="0" destOrd="0" presId="urn:microsoft.com/office/officeart/2008/layout/LinedList"/>
    <dgm:cxn modelId="{F21DAB50-D50C-4D0F-A5D9-C7BAD4A7E419}" type="presParOf" srcId="{8111BCEF-B9E0-489B-87A1-DFDB4940B79F}" destId="{0EBB9735-8988-47C0-BEFE-DF291D8A0722}" srcOrd="1" destOrd="0" presId="urn:microsoft.com/office/officeart/2008/layout/LinedList"/>
    <dgm:cxn modelId="{76DEDE1E-6E61-4297-A136-38F5D8395AAD}" type="presParOf" srcId="{2520AA8E-4320-4232-8220-AE8B8A47ADF7}" destId="{D5D4E4B7-F8BA-4FB9-91C6-273B9A014E94}" srcOrd="4" destOrd="0" presId="urn:microsoft.com/office/officeart/2008/layout/LinedList"/>
    <dgm:cxn modelId="{7B3E5C2F-F33C-495B-A94B-260FF0DC8137}" type="presParOf" srcId="{2520AA8E-4320-4232-8220-AE8B8A47ADF7}" destId="{0031ADC7-EA2D-4DB0-A257-51153FB3921F}" srcOrd="5" destOrd="0" presId="urn:microsoft.com/office/officeart/2008/layout/LinedList"/>
    <dgm:cxn modelId="{5BFB6CB8-5956-496A-A59F-2EC02F8A49A0}" type="presParOf" srcId="{0031ADC7-EA2D-4DB0-A257-51153FB3921F}" destId="{E25C287A-653D-4D61-8284-8CCB972F0161}" srcOrd="0" destOrd="0" presId="urn:microsoft.com/office/officeart/2008/layout/LinedList"/>
    <dgm:cxn modelId="{B1B795F7-70FB-43EB-90E0-3D2F99858D32}" type="presParOf" srcId="{0031ADC7-EA2D-4DB0-A257-51153FB3921F}" destId="{21CE959D-8672-4C89-A275-13C4BB877C4B}" srcOrd="1" destOrd="0" presId="urn:microsoft.com/office/officeart/2008/layout/LinedList"/>
    <dgm:cxn modelId="{27C62B9D-3A36-4DEA-BCBD-5145A3ED0E16}" type="presParOf" srcId="{2520AA8E-4320-4232-8220-AE8B8A47ADF7}" destId="{69D7302D-2BE4-405B-B41E-D5DC41F3FB1A}" srcOrd="6" destOrd="0" presId="urn:microsoft.com/office/officeart/2008/layout/LinedList"/>
    <dgm:cxn modelId="{71F63BFD-93A0-4A31-91E3-43827A68823E}" type="presParOf" srcId="{2520AA8E-4320-4232-8220-AE8B8A47ADF7}" destId="{0ABE1355-9597-4BD0-9A5A-93BB65E1E79A}" srcOrd="7" destOrd="0" presId="urn:microsoft.com/office/officeart/2008/layout/LinedList"/>
    <dgm:cxn modelId="{33BF82BC-4D9A-4FFF-A695-09DCA89761C1}" type="presParOf" srcId="{0ABE1355-9597-4BD0-9A5A-93BB65E1E79A}" destId="{13C14E69-7962-4462-8B1D-64ABAD326CF7}" srcOrd="0" destOrd="0" presId="urn:microsoft.com/office/officeart/2008/layout/LinedList"/>
    <dgm:cxn modelId="{B803DA66-FAC1-411D-9AE4-AA3173EAEE81}" type="presParOf" srcId="{0ABE1355-9597-4BD0-9A5A-93BB65E1E79A}" destId="{6A5F5350-B5F5-4720-9C64-E766007F678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AED005-362E-4ECF-97D4-9633D0775EDE}"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08E6E670-E2CF-48D4-B918-D26557891930}">
      <dgm:prSet custT="1"/>
      <dgm:spPr/>
      <dgm:t>
        <a:bodyPr/>
        <a:lstStyle/>
        <a:p>
          <a:r>
            <a:rPr lang="en-US" sz="2400" b="1" dirty="0">
              <a:latin typeface="+mn-lt"/>
              <a:cs typeface="Arial" panose="020B0604020202020204" pitchFamily="34" charset="0"/>
            </a:rPr>
            <a:t>1. A Standard – provides a measure of good/bad, right/wrong.​</a:t>
          </a:r>
          <a:br>
            <a:rPr lang="en-US" sz="2400" b="1" dirty="0">
              <a:latin typeface="+mn-lt"/>
              <a:cs typeface="Arial" panose="020B0604020202020204" pitchFamily="34" charset="0"/>
            </a:rPr>
          </a:br>
          <a:br>
            <a:rPr lang="en-US" sz="2400" b="1" dirty="0">
              <a:latin typeface="+mn-lt"/>
              <a:cs typeface="Arial" panose="020B0604020202020204" pitchFamily="34" charset="0"/>
            </a:rPr>
          </a:br>
          <a:r>
            <a:rPr lang="en-US" sz="2400" b="1" dirty="0">
              <a:latin typeface="+mn-lt"/>
              <a:cs typeface="Arial" panose="020B0604020202020204" pitchFamily="34" charset="0"/>
            </a:rPr>
            <a:t>-But where does the standard come from?</a:t>
          </a:r>
          <a:br>
            <a:rPr lang="en-US" sz="2100" b="1" dirty="0"/>
          </a:br>
          <a:endParaRPr lang="en-US" sz="2100" dirty="0"/>
        </a:p>
      </dgm:t>
    </dgm:pt>
    <dgm:pt modelId="{30229BD0-F7E9-4D90-AE91-7F9D9D976E4F}" type="parTrans" cxnId="{515C7473-7B62-4FA3-8672-213C5B48A22E}">
      <dgm:prSet/>
      <dgm:spPr/>
      <dgm:t>
        <a:bodyPr/>
        <a:lstStyle/>
        <a:p>
          <a:endParaRPr lang="en-US"/>
        </a:p>
      </dgm:t>
    </dgm:pt>
    <dgm:pt modelId="{E60DA327-9E11-460D-A888-CBE5B9704433}" type="sibTrans" cxnId="{515C7473-7B62-4FA3-8672-213C5B48A22E}">
      <dgm:prSet/>
      <dgm:spPr/>
      <dgm:t>
        <a:bodyPr/>
        <a:lstStyle/>
        <a:p>
          <a:endParaRPr lang="en-US"/>
        </a:p>
      </dgm:t>
    </dgm:pt>
    <dgm:pt modelId="{A49995E2-50CD-474C-8A3D-FA86380A8CF9}">
      <dgm:prSet/>
      <dgm:spPr/>
      <dgm:t>
        <a:bodyPr/>
        <a:lstStyle/>
        <a:p>
          <a:r>
            <a:rPr lang="en-US" b="1" dirty="0">
              <a:latin typeface="+mn-lt"/>
              <a:cs typeface="Arial" panose="020B0604020202020204" pitchFamily="34" charset="0"/>
            </a:rPr>
            <a:t>-Is there  an authority – someone/thing that has the right to impose the standard and enforce adherence?</a:t>
          </a:r>
          <a:endParaRPr lang="en-US" dirty="0">
            <a:latin typeface="+mn-lt"/>
            <a:cs typeface="Arial" panose="020B0604020202020204" pitchFamily="34" charset="0"/>
          </a:endParaRPr>
        </a:p>
      </dgm:t>
    </dgm:pt>
    <dgm:pt modelId="{8EF03B5D-DAFB-4A8B-9EAF-62713DEFC312}" type="parTrans" cxnId="{AF70F3AB-B47F-4345-AC1D-B61BAACBC671}">
      <dgm:prSet/>
      <dgm:spPr/>
      <dgm:t>
        <a:bodyPr/>
        <a:lstStyle/>
        <a:p>
          <a:endParaRPr lang="en-US"/>
        </a:p>
      </dgm:t>
    </dgm:pt>
    <dgm:pt modelId="{8D59F5B3-DD43-4FCE-AE3F-364106C8BEA8}" type="sibTrans" cxnId="{AF70F3AB-B47F-4345-AC1D-B61BAACBC671}">
      <dgm:prSet/>
      <dgm:spPr/>
      <dgm:t>
        <a:bodyPr/>
        <a:lstStyle/>
        <a:p>
          <a:endParaRPr lang="en-US"/>
        </a:p>
      </dgm:t>
    </dgm:pt>
    <dgm:pt modelId="{771E2260-737F-48D2-989B-5EDD3D3AA507}" type="pres">
      <dgm:prSet presAssocID="{93AED005-362E-4ECF-97D4-9633D0775EDE}" presName="diagram" presStyleCnt="0">
        <dgm:presLayoutVars>
          <dgm:chPref val="1"/>
          <dgm:dir/>
          <dgm:animOne val="branch"/>
          <dgm:animLvl val="lvl"/>
          <dgm:resizeHandles/>
        </dgm:presLayoutVars>
      </dgm:prSet>
      <dgm:spPr/>
    </dgm:pt>
    <dgm:pt modelId="{646104F2-2FA0-403B-BA3A-EEA7E79111EE}" type="pres">
      <dgm:prSet presAssocID="{08E6E670-E2CF-48D4-B918-D26557891930}" presName="root" presStyleCnt="0"/>
      <dgm:spPr/>
    </dgm:pt>
    <dgm:pt modelId="{3A078505-7B23-40FF-B627-E7FDA150CFFA}" type="pres">
      <dgm:prSet presAssocID="{08E6E670-E2CF-48D4-B918-D26557891930}" presName="rootComposite" presStyleCnt="0"/>
      <dgm:spPr/>
    </dgm:pt>
    <dgm:pt modelId="{F8705CD9-AAEE-4309-9927-A047A9D79C9C}" type="pres">
      <dgm:prSet presAssocID="{08E6E670-E2CF-48D4-B918-D26557891930}" presName="rootText" presStyleLbl="node1" presStyleIdx="0" presStyleCnt="2" custScaleY="129461" custLinFactNeighborX="451" custLinFactNeighborY="6059"/>
      <dgm:spPr/>
    </dgm:pt>
    <dgm:pt modelId="{BA2A4085-EE55-4BDD-9B9F-D2F1060AF051}" type="pres">
      <dgm:prSet presAssocID="{08E6E670-E2CF-48D4-B918-D26557891930}" presName="rootConnector" presStyleLbl="node1" presStyleIdx="0" presStyleCnt="2"/>
      <dgm:spPr/>
    </dgm:pt>
    <dgm:pt modelId="{D6C0B4BE-6541-46C4-A894-D255F6C1179D}" type="pres">
      <dgm:prSet presAssocID="{08E6E670-E2CF-48D4-B918-D26557891930}" presName="childShape" presStyleCnt="0"/>
      <dgm:spPr/>
    </dgm:pt>
    <dgm:pt modelId="{19634296-7EEE-48BC-A928-1B9EEE806B8F}" type="pres">
      <dgm:prSet presAssocID="{A49995E2-50CD-474C-8A3D-FA86380A8CF9}" presName="root" presStyleCnt="0"/>
      <dgm:spPr/>
    </dgm:pt>
    <dgm:pt modelId="{A6066224-7D4A-481E-9A43-1686B855CDCE}" type="pres">
      <dgm:prSet presAssocID="{A49995E2-50CD-474C-8A3D-FA86380A8CF9}" presName="rootComposite" presStyleCnt="0"/>
      <dgm:spPr/>
    </dgm:pt>
    <dgm:pt modelId="{3FE139E9-E0C3-4416-AF6E-6D8E923F45F3}" type="pres">
      <dgm:prSet presAssocID="{A49995E2-50CD-474C-8A3D-FA86380A8CF9}" presName="rootText" presStyleLbl="node1" presStyleIdx="1" presStyleCnt="2" custLinFactNeighborX="-5884" custLinFactNeighborY="6059"/>
      <dgm:spPr/>
    </dgm:pt>
    <dgm:pt modelId="{AD6F4659-E3FF-4FC7-9CCE-61F010D4FB0C}" type="pres">
      <dgm:prSet presAssocID="{A49995E2-50CD-474C-8A3D-FA86380A8CF9}" presName="rootConnector" presStyleLbl="node1" presStyleIdx="1" presStyleCnt="2"/>
      <dgm:spPr/>
    </dgm:pt>
    <dgm:pt modelId="{1F1EFB10-5C31-4C7A-97F7-55D6E8A7F87A}" type="pres">
      <dgm:prSet presAssocID="{A49995E2-50CD-474C-8A3D-FA86380A8CF9}" presName="childShape" presStyleCnt="0"/>
      <dgm:spPr/>
    </dgm:pt>
  </dgm:ptLst>
  <dgm:cxnLst>
    <dgm:cxn modelId="{C422090A-AD69-4A32-B67B-DFD549359D6B}" type="presOf" srcId="{08E6E670-E2CF-48D4-B918-D26557891930}" destId="{BA2A4085-EE55-4BDD-9B9F-D2F1060AF051}" srcOrd="1" destOrd="0" presId="urn:microsoft.com/office/officeart/2005/8/layout/hierarchy3"/>
    <dgm:cxn modelId="{5704210B-33F9-46CD-A3B6-CFB3DB519B31}" type="presOf" srcId="{08E6E670-E2CF-48D4-B918-D26557891930}" destId="{F8705CD9-AAEE-4309-9927-A047A9D79C9C}" srcOrd="0" destOrd="0" presId="urn:microsoft.com/office/officeart/2005/8/layout/hierarchy3"/>
    <dgm:cxn modelId="{CCD63D14-23BB-49BB-A2E8-77D94229F740}" type="presOf" srcId="{A49995E2-50CD-474C-8A3D-FA86380A8CF9}" destId="{3FE139E9-E0C3-4416-AF6E-6D8E923F45F3}" srcOrd="0" destOrd="0" presId="urn:microsoft.com/office/officeart/2005/8/layout/hierarchy3"/>
    <dgm:cxn modelId="{55DA7227-D60D-438D-AD28-620DE3EFC9A7}" type="presOf" srcId="{A49995E2-50CD-474C-8A3D-FA86380A8CF9}" destId="{AD6F4659-E3FF-4FC7-9CCE-61F010D4FB0C}" srcOrd="1" destOrd="0" presId="urn:microsoft.com/office/officeart/2005/8/layout/hierarchy3"/>
    <dgm:cxn modelId="{515C7473-7B62-4FA3-8672-213C5B48A22E}" srcId="{93AED005-362E-4ECF-97D4-9633D0775EDE}" destId="{08E6E670-E2CF-48D4-B918-D26557891930}" srcOrd="0" destOrd="0" parTransId="{30229BD0-F7E9-4D90-AE91-7F9D9D976E4F}" sibTransId="{E60DA327-9E11-460D-A888-CBE5B9704433}"/>
    <dgm:cxn modelId="{4EED9199-F4E5-407B-8898-79D81F1F0FF2}" type="presOf" srcId="{93AED005-362E-4ECF-97D4-9633D0775EDE}" destId="{771E2260-737F-48D2-989B-5EDD3D3AA507}" srcOrd="0" destOrd="0" presId="urn:microsoft.com/office/officeart/2005/8/layout/hierarchy3"/>
    <dgm:cxn modelId="{AF70F3AB-B47F-4345-AC1D-B61BAACBC671}" srcId="{93AED005-362E-4ECF-97D4-9633D0775EDE}" destId="{A49995E2-50CD-474C-8A3D-FA86380A8CF9}" srcOrd="1" destOrd="0" parTransId="{8EF03B5D-DAFB-4A8B-9EAF-62713DEFC312}" sibTransId="{8D59F5B3-DD43-4FCE-AE3F-364106C8BEA8}"/>
    <dgm:cxn modelId="{3B405ECC-3D7D-45EE-8BC8-8167CFCA9BA3}" type="presParOf" srcId="{771E2260-737F-48D2-989B-5EDD3D3AA507}" destId="{646104F2-2FA0-403B-BA3A-EEA7E79111EE}" srcOrd="0" destOrd="0" presId="urn:microsoft.com/office/officeart/2005/8/layout/hierarchy3"/>
    <dgm:cxn modelId="{AE67EF65-9E86-483F-8D30-EC8689E95A9D}" type="presParOf" srcId="{646104F2-2FA0-403B-BA3A-EEA7E79111EE}" destId="{3A078505-7B23-40FF-B627-E7FDA150CFFA}" srcOrd="0" destOrd="0" presId="urn:microsoft.com/office/officeart/2005/8/layout/hierarchy3"/>
    <dgm:cxn modelId="{04F6B25D-1A10-4BAE-8738-5DE16929DED4}" type="presParOf" srcId="{3A078505-7B23-40FF-B627-E7FDA150CFFA}" destId="{F8705CD9-AAEE-4309-9927-A047A9D79C9C}" srcOrd="0" destOrd="0" presId="urn:microsoft.com/office/officeart/2005/8/layout/hierarchy3"/>
    <dgm:cxn modelId="{4F8EB83E-7B5E-44D4-945A-D421CE8BBB6C}" type="presParOf" srcId="{3A078505-7B23-40FF-B627-E7FDA150CFFA}" destId="{BA2A4085-EE55-4BDD-9B9F-D2F1060AF051}" srcOrd="1" destOrd="0" presId="urn:microsoft.com/office/officeart/2005/8/layout/hierarchy3"/>
    <dgm:cxn modelId="{BEF161BF-9BF7-408A-912E-903C1235B933}" type="presParOf" srcId="{646104F2-2FA0-403B-BA3A-EEA7E79111EE}" destId="{D6C0B4BE-6541-46C4-A894-D255F6C1179D}" srcOrd="1" destOrd="0" presId="urn:microsoft.com/office/officeart/2005/8/layout/hierarchy3"/>
    <dgm:cxn modelId="{4CA9D4B0-8CEA-4C3F-BA09-0ECE5972621F}" type="presParOf" srcId="{771E2260-737F-48D2-989B-5EDD3D3AA507}" destId="{19634296-7EEE-48BC-A928-1B9EEE806B8F}" srcOrd="1" destOrd="0" presId="urn:microsoft.com/office/officeart/2005/8/layout/hierarchy3"/>
    <dgm:cxn modelId="{29C58733-D289-4719-910D-F227D1EB78CE}" type="presParOf" srcId="{19634296-7EEE-48BC-A928-1B9EEE806B8F}" destId="{A6066224-7D4A-481E-9A43-1686B855CDCE}" srcOrd="0" destOrd="0" presId="urn:microsoft.com/office/officeart/2005/8/layout/hierarchy3"/>
    <dgm:cxn modelId="{3F9FD215-3931-490E-A87A-0863E6CCB6E6}" type="presParOf" srcId="{A6066224-7D4A-481E-9A43-1686B855CDCE}" destId="{3FE139E9-E0C3-4416-AF6E-6D8E923F45F3}" srcOrd="0" destOrd="0" presId="urn:microsoft.com/office/officeart/2005/8/layout/hierarchy3"/>
    <dgm:cxn modelId="{896D2D8D-B0D1-4643-BAF4-80672B24CE2C}" type="presParOf" srcId="{A6066224-7D4A-481E-9A43-1686B855CDCE}" destId="{AD6F4659-E3FF-4FC7-9CCE-61F010D4FB0C}" srcOrd="1" destOrd="0" presId="urn:microsoft.com/office/officeart/2005/8/layout/hierarchy3"/>
    <dgm:cxn modelId="{4F5A5CEB-A2AB-4526-8E63-ADBF7DE1231A}" type="presParOf" srcId="{19634296-7EEE-48BC-A928-1B9EEE806B8F}" destId="{1F1EFB10-5C31-4C7A-97F7-55D6E8A7F87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14B8A-9456-4C3F-A620-95CC7874F1BC}">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FE580-CA31-4EDB-AF25-A2EE666367D3}">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Atheism: </a:t>
          </a:r>
          <a:r>
            <a:rPr lang="en-US" sz="2900" b="1" i="0" kern="1200"/>
            <a:t>a philosophical or religious position characterized by disbelief in the existence of a god or any gods.</a:t>
          </a:r>
          <a:endParaRPr lang="en-US" sz="2900" kern="1200"/>
        </a:p>
      </dsp:txBody>
      <dsp:txXfrm>
        <a:off x="0" y="2125"/>
        <a:ext cx="10515600" cy="1449431"/>
      </dsp:txXfrm>
    </dsp:sp>
    <dsp:sp modelId="{11545F58-7B8C-4344-8102-21A12D8A8527}">
      <dsp:nvSpPr>
        <dsp:cNvPr id="0" name=""/>
        <dsp:cNvSpPr/>
      </dsp:nvSpPr>
      <dsp:spPr>
        <a:xfrm>
          <a:off x="0" y="1451556"/>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349B4-4B4B-4B9D-A27F-07C7FACBF886}">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Materialism: </a:t>
          </a:r>
          <a:r>
            <a:rPr lang="en-US" sz="2900" b="1" i="0" kern="1200"/>
            <a:t>a theory that all being and processes and </a:t>
          </a:r>
          <a:r>
            <a:rPr lang="en-US" sz="2900" b="1" kern="1200"/>
            <a:t>phenomena </a:t>
          </a:r>
          <a:r>
            <a:rPr lang="en-US" sz="2900" b="1" i="0" kern="1200"/>
            <a:t>can be explained as </a:t>
          </a:r>
          <a:r>
            <a:rPr lang="en-US" sz="2900" b="1" kern="1200"/>
            <a:t>manifestations</a:t>
          </a:r>
          <a:r>
            <a:rPr lang="en-US" sz="2900" b="1" i="0" kern="1200"/>
            <a:t> or results of matter. </a:t>
          </a:r>
          <a:endParaRPr lang="en-US" sz="2900" kern="1200"/>
        </a:p>
      </dsp:txBody>
      <dsp:txXfrm>
        <a:off x="0" y="1451556"/>
        <a:ext cx="10515600" cy="1449431"/>
      </dsp:txXfrm>
    </dsp:sp>
    <dsp:sp modelId="{125E73D1-DAE7-4907-8834-936453534BC1}">
      <dsp:nvSpPr>
        <dsp:cNvPr id="0" name=""/>
        <dsp:cNvSpPr/>
      </dsp:nvSpPr>
      <dsp:spPr>
        <a:xfrm>
          <a:off x="0" y="2900987"/>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75AF0-D9ED-4284-B8B9-D129062E2F74}">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latin typeface="+mn-lt"/>
            </a:rPr>
            <a:t>Naturalism: </a:t>
          </a:r>
          <a:r>
            <a:rPr lang="en-US" sz="2900" b="1" i="0" kern="1200" dirty="0">
              <a:latin typeface="+mn-lt"/>
            </a:rPr>
            <a:t>a theory denying that an event or object has a supernatural significance</a:t>
          </a:r>
          <a:r>
            <a:rPr lang="en-US" sz="2900" b="1" i="0" kern="1200" dirty="0"/>
            <a:t>.</a:t>
          </a:r>
          <a:endParaRPr lang="en-US" sz="2900" kern="1200" dirty="0"/>
        </a:p>
      </dsp:txBody>
      <dsp:txXfrm>
        <a:off x="0" y="2900987"/>
        <a:ext cx="10515600" cy="1449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0649E-CD64-4B57-AECA-AA0B5604D26D}">
      <dsp:nvSpPr>
        <dsp:cNvPr id="0" name=""/>
        <dsp:cNvSpPr/>
      </dsp:nvSpPr>
      <dsp:spPr>
        <a:xfrm>
          <a:off x="0" y="0"/>
          <a:ext cx="5670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BD1AB-93AF-4A31-BC18-D501D6C90B82}">
      <dsp:nvSpPr>
        <dsp:cNvPr id="0" name=""/>
        <dsp:cNvSpPr/>
      </dsp:nvSpPr>
      <dsp:spPr>
        <a:xfrm>
          <a:off x="0" y="0"/>
          <a:ext cx="5670612" cy="11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t>David Silverman </a:t>
          </a:r>
          <a:endParaRPr lang="en-US" sz="2600" kern="1200"/>
        </a:p>
      </dsp:txBody>
      <dsp:txXfrm>
        <a:off x="0" y="0"/>
        <a:ext cx="5670612" cy="1172115"/>
      </dsp:txXfrm>
    </dsp:sp>
    <dsp:sp modelId="{DADBA320-013A-460B-A5C0-8E13C98E9BD3}">
      <dsp:nvSpPr>
        <dsp:cNvPr id="0" name=""/>
        <dsp:cNvSpPr/>
      </dsp:nvSpPr>
      <dsp:spPr>
        <a:xfrm>
          <a:off x="0" y="1172115"/>
          <a:ext cx="5670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BDAD1-C7D2-4FEE-A8A1-D5CBFF49EFEE}">
      <dsp:nvSpPr>
        <dsp:cNvPr id="0" name=""/>
        <dsp:cNvSpPr/>
      </dsp:nvSpPr>
      <dsp:spPr>
        <a:xfrm>
          <a:off x="0" y="1172115"/>
          <a:ext cx="5670612" cy="11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t>1. Born in a </a:t>
          </a:r>
          <a:r>
            <a:rPr lang="en-US" sz="2600" b="1" kern="1200"/>
            <a:t>middle-class</a:t>
          </a:r>
          <a:r>
            <a:rPr lang="en-US" sz="2600" b="1" i="0" kern="1200"/>
            <a:t> </a:t>
          </a:r>
          <a:r>
            <a:rPr lang="en-US" sz="2600" b="1" kern="1200"/>
            <a:t>Reform Jewish family</a:t>
          </a:r>
          <a:r>
            <a:rPr lang="en-US" sz="2600" b="1" i="0" kern="1200"/>
            <a:t> in </a:t>
          </a:r>
          <a:r>
            <a:rPr lang="en-US" sz="2600" b="1" kern="1200"/>
            <a:t>Marblehead, Massachusetts</a:t>
          </a:r>
          <a:r>
            <a:rPr lang="en-US" sz="2600" b="1" i="0" kern="1200"/>
            <a:t>.</a:t>
          </a:r>
          <a:endParaRPr lang="en-US" sz="2600" kern="1200"/>
        </a:p>
      </dsp:txBody>
      <dsp:txXfrm>
        <a:off x="0" y="1172115"/>
        <a:ext cx="5670612" cy="1172115"/>
      </dsp:txXfrm>
    </dsp:sp>
    <dsp:sp modelId="{2FD2B94C-9B84-4AE4-9338-6199AAD353A0}">
      <dsp:nvSpPr>
        <dsp:cNvPr id="0" name=""/>
        <dsp:cNvSpPr/>
      </dsp:nvSpPr>
      <dsp:spPr>
        <a:xfrm>
          <a:off x="0" y="2344231"/>
          <a:ext cx="5670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2E196-F367-45E2-BC10-5861F0519A79}">
      <dsp:nvSpPr>
        <dsp:cNvPr id="0" name=""/>
        <dsp:cNvSpPr/>
      </dsp:nvSpPr>
      <dsp:spPr>
        <a:xfrm>
          <a:off x="0" y="2344231"/>
          <a:ext cx="5670612" cy="11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t>2. Went to </a:t>
          </a:r>
          <a:r>
            <a:rPr lang="en-US" sz="2600" b="1" kern="1200"/>
            <a:t>Hebrew school</a:t>
          </a:r>
          <a:r>
            <a:rPr lang="en-US" sz="2600" b="1" i="0" kern="1200"/>
            <a:t> and </a:t>
          </a:r>
          <a:r>
            <a:rPr lang="en-US" sz="2600" b="1" kern="1200"/>
            <a:t>had his bar mitzvah at age</a:t>
          </a:r>
          <a:r>
            <a:rPr lang="en-US" sz="2600" b="1" i="0" kern="1200"/>
            <a:t> 13. </a:t>
          </a:r>
          <a:endParaRPr lang="en-US" sz="2600" kern="1200"/>
        </a:p>
      </dsp:txBody>
      <dsp:txXfrm>
        <a:off x="0" y="2344231"/>
        <a:ext cx="5670612" cy="1172115"/>
      </dsp:txXfrm>
    </dsp:sp>
    <dsp:sp modelId="{A28ED504-4886-44B5-A293-D5600F48B89C}">
      <dsp:nvSpPr>
        <dsp:cNvPr id="0" name=""/>
        <dsp:cNvSpPr/>
      </dsp:nvSpPr>
      <dsp:spPr>
        <a:xfrm>
          <a:off x="0" y="3516347"/>
          <a:ext cx="5670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66C33-DDB0-400A-8ACD-3392743F5AA6}">
      <dsp:nvSpPr>
        <dsp:cNvPr id="0" name=""/>
        <dsp:cNvSpPr/>
      </dsp:nvSpPr>
      <dsp:spPr>
        <a:xfrm>
          <a:off x="0" y="3516347"/>
          <a:ext cx="5670612" cy="11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t>3. Was  president of </a:t>
          </a:r>
          <a:r>
            <a:rPr lang="en-US" sz="2600" b="1" kern="1200"/>
            <a:t>American Atheists </a:t>
          </a:r>
          <a:r>
            <a:rPr lang="en-US" sz="2600" b="1" i="0" kern="1200"/>
            <a:t>from 2010 to 2018. </a:t>
          </a:r>
          <a:endParaRPr lang="en-US" sz="2600" kern="1200"/>
        </a:p>
      </dsp:txBody>
      <dsp:txXfrm>
        <a:off x="0" y="3516347"/>
        <a:ext cx="5670612" cy="1172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87D2B-1704-48A1-AB30-E1411907B929}">
      <dsp:nvSpPr>
        <dsp:cNvPr id="0" name=""/>
        <dsp:cNvSpPr/>
      </dsp:nvSpPr>
      <dsp:spPr>
        <a:xfrm>
          <a:off x="16" y="2957"/>
          <a:ext cx="10905033" cy="5744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u="sng" kern="1200" dirty="0"/>
            <a:t>NO WAY!</a:t>
          </a:r>
        </a:p>
        <a:p>
          <a:pPr marL="0" lvl="0" indent="0" algn="ctr" defTabSz="1289050">
            <a:lnSpc>
              <a:spcPct val="90000"/>
            </a:lnSpc>
            <a:spcBef>
              <a:spcPct val="0"/>
            </a:spcBef>
            <a:spcAft>
              <a:spcPct val="35000"/>
            </a:spcAft>
            <a:buNone/>
          </a:pPr>
          <a:r>
            <a:rPr lang="en-US" sz="2900" b="1" kern="1200" dirty="0"/>
            <a:t>1. The universe was produced by mindless, undirected, nonconscious, nonmoral processes. </a:t>
          </a:r>
          <a:br>
            <a:rPr lang="en-US" sz="2900" b="1" kern="1200" dirty="0"/>
          </a:br>
          <a:endParaRPr lang="en-US" sz="2900" b="1" kern="1200" dirty="0"/>
        </a:p>
        <a:p>
          <a:pPr marL="0" lvl="0" indent="0" algn="ctr" defTabSz="1289050">
            <a:lnSpc>
              <a:spcPct val="90000"/>
            </a:lnSpc>
            <a:spcBef>
              <a:spcPct val="0"/>
            </a:spcBef>
            <a:spcAft>
              <a:spcPct val="35000"/>
            </a:spcAft>
            <a:buNone/>
          </a:pPr>
          <a:r>
            <a:rPr lang="en-US" sz="2900" b="1" kern="1200" dirty="0"/>
            <a:t>2. Human beings were produced by an undirected, valueless process. </a:t>
          </a:r>
          <a:br>
            <a:rPr lang="en-US" sz="2900" b="1" kern="1200" dirty="0"/>
          </a:br>
          <a:endParaRPr lang="en-US" sz="2900" b="1" kern="1200" dirty="0"/>
        </a:p>
        <a:p>
          <a:pPr marL="0" lvl="0" indent="0" algn="ctr" defTabSz="1289050">
            <a:lnSpc>
              <a:spcPct val="90000"/>
            </a:lnSpc>
            <a:spcBef>
              <a:spcPct val="0"/>
            </a:spcBef>
            <a:spcAft>
              <a:spcPct val="35000"/>
            </a:spcAft>
            <a:buNone/>
          </a:pPr>
          <a:r>
            <a:rPr lang="en-US" sz="2900" b="1" kern="1200" dirty="0"/>
            <a:t>3. Life somehow emerged from nonliving matter. </a:t>
          </a:r>
          <a:br>
            <a:rPr lang="en-US" sz="2900" b="1" kern="1200" dirty="0"/>
          </a:br>
          <a:endParaRPr lang="en-US" sz="2900" b="1" kern="1200" dirty="0"/>
        </a:p>
        <a:p>
          <a:pPr marL="0" lvl="0" indent="0" algn="ctr" defTabSz="1289050">
            <a:lnSpc>
              <a:spcPct val="90000"/>
            </a:lnSpc>
            <a:spcBef>
              <a:spcPct val="0"/>
            </a:spcBef>
            <a:spcAft>
              <a:spcPct val="35000"/>
            </a:spcAft>
            <a:buNone/>
          </a:pPr>
          <a:r>
            <a:rPr lang="en-US" sz="2900" b="1" kern="1200" dirty="0"/>
            <a:t>4. All the cosmic constants just happened to be right; given enough time and/or many possible worlds, a finely tuned world eventually emerged. </a:t>
          </a:r>
          <a:endParaRPr lang="en-US" sz="2900" kern="1200" dirty="0"/>
        </a:p>
      </dsp:txBody>
      <dsp:txXfrm>
        <a:off x="16" y="2957"/>
        <a:ext cx="10905033" cy="574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A8B14-FAE1-4D83-882C-900EEB013A77}">
      <dsp:nvSpPr>
        <dsp:cNvPr id="0" name=""/>
        <dsp:cNvSpPr/>
      </dsp:nvSpPr>
      <dsp:spPr>
        <a:xfrm>
          <a:off x="0" y="18320"/>
          <a:ext cx="6666833" cy="26395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“I just don’t think we can know if a personal God exists”</a:t>
          </a:r>
        </a:p>
      </dsp:txBody>
      <dsp:txXfrm>
        <a:off x="128851" y="147171"/>
        <a:ext cx="6409131" cy="2381817"/>
      </dsp:txXfrm>
    </dsp:sp>
    <dsp:sp modelId="{C2020943-346A-4202-A156-D8ABF08D1251}">
      <dsp:nvSpPr>
        <dsp:cNvPr id="0" name=""/>
        <dsp:cNvSpPr/>
      </dsp:nvSpPr>
      <dsp:spPr>
        <a:xfrm>
          <a:off x="0" y="2796080"/>
          <a:ext cx="6666833" cy="263951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“How can we know?” </a:t>
          </a:r>
        </a:p>
      </dsp:txBody>
      <dsp:txXfrm>
        <a:off x="128851" y="2924931"/>
        <a:ext cx="6409131" cy="2381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1EF37-4630-49F4-A16A-2FB71DB488C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B3A78-DF81-4F30-96BD-46FF913CFEC3}">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i="0" kern="1200"/>
            <a:t>1. Tikkun Olam: In Jewish teachings, any activity that </a:t>
          </a:r>
          <a:r>
            <a:rPr lang="en-US" sz="3500" kern="1200"/>
            <a:t>improves the world</a:t>
          </a:r>
          <a:r>
            <a:rPr lang="en-US" sz="3500" i="0" kern="1200"/>
            <a:t>, bringing it </a:t>
          </a:r>
          <a:r>
            <a:rPr lang="en-US" sz="3500" b="0" i="0" kern="1200"/>
            <a:t>closer to the harmonious state for which it was created. </a:t>
          </a:r>
          <a:endParaRPr lang="en-US" sz="3500" kern="1200"/>
        </a:p>
      </dsp:txBody>
      <dsp:txXfrm>
        <a:off x="0" y="0"/>
        <a:ext cx="6900512" cy="2768070"/>
      </dsp:txXfrm>
    </dsp:sp>
    <dsp:sp modelId="{79DF6902-1647-492A-BE96-85A71F0C3063}">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A9E18-47A6-472D-8C21-B63F93D32E83}">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2. Pursue justice, equality, rights for people.</a:t>
          </a:r>
        </a:p>
      </dsp:txBody>
      <dsp:txXfrm>
        <a:off x="0" y="2768070"/>
        <a:ext cx="6900512" cy="276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4C1E5-DD55-48B4-9DAD-C46548FF3DFA}">
      <dsp:nvSpPr>
        <dsp:cNvPr id="0" name=""/>
        <dsp:cNvSpPr/>
      </dsp:nvSpPr>
      <dsp:spPr>
        <a:xfrm>
          <a:off x="0" y="2424"/>
          <a:ext cx="10515600" cy="13367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n-lt"/>
            </a:rPr>
            <a:t>1. I want to work towards a better world </a:t>
          </a:r>
          <a:endParaRPr lang="en-US" sz="3600" kern="1200" dirty="0">
            <a:latin typeface="+mn-lt"/>
          </a:endParaRPr>
        </a:p>
      </dsp:txBody>
      <dsp:txXfrm>
        <a:off x="65255" y="67679"/>
        <a:ext cx="10385090" cy="1206237"/>
      </dsp:txXfrm>
    </dsp:sp>
    <dsp:sp modelId="{486B64B4-AB75-431A-AC20-E70313B2DA2E}">
      <dsp:nvSpPr>
        <dsp:cNvPr id="0" name=""/>
        <dsp:cNvSpPr/>
      </dsp:nvSpPr>
      <dsp:spPr>
        <a:xfrm>
          <a:off x="0" y="1353121"/>
          <a:ext cx="10515600" cy="13367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n-lt"/>
            </a:rPr>
            <a:t>(Who gets to define better?)</a:t>
          </a:r>
          <a:endParaRPr lang="en-US" sz="3600" kern="1200" dirty="0">
            <a:latin typeface="+mn-lt"/>
          </a:endParaRPr>
        </a:p>
      </dsp:txBody>
      <dsp:txXfrm>
        <a:off x="65255" y="1418376"/>
        <a:ext cx="10385090" cy="1206237"/>
      </dsp:txXfrm>
    </dsp:sp>
    <dsp:sp modelId="{35DB0C04-9AC4-4E4E-A945-F52804B76B0D}">
      <dsp:nvSpPr>
        <dsp:cNvPr id="0" name=""/>
        <dsp:cNvSpPr/>
      </dsp:nvSpPr>
      <dsp:spPr>
        <a:xfrm>
          <a:off x="0" y="2689869"/>
          <a:ext cx="10515600" cy="8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2689869"/>
        <a:ext cx="10515600" cy="80212"/>
      </dsp:txXfrm>
    </dsp:sp>
    <dsp:sp modelId="{38C7D32C-5F03-43DF-A1F8-87ABC7F91F77}">
      <dsp:nvSpPr>
        <dsp:cNvPr id="0" name=""/>
        <dsp:cNvSpPr/>
      </dsp:nvSpPr>
      <dsp:spPr>
        <a:xfrm>
          <a:off x="0" y="2921008"/>
          <a:ext cx="10515600" cy="13367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latin typeface="+mn-lt"/>
            </a:rPr>
            <a:t>2</a:t>
          </a:r>
          <a:r>
            <a:rPr lang="en-US" sz="3600" b="1" kern="1200" dirty="0">
              <a:latin typeface="+mn-lt"/>
            </a:rPr>
            <a:t>. </a:t>
          </a:r>
          <a:r>
            <a:rPr lang="en-US" sz="3600" b="1" kern="1200" spc="475" dirty="0">
              <a:solidFill>
                <a:srgbClr val="FFFFFF"/>
              </a:solidFill>
              <a:latin typeface="+mn-lt"/>
              <a:cs typeface="Trebuchet MS"/>
            </a:rPr>
            <a:t>I</a:t>
          </a:r>
          <a:r>
            <a:rPr lang="en-US" sz="3600" b="1" kern="1200" spc="-480" dirty="0">
              <a:solidFill>
                <a:srgbClr val="FFFFFF"/>
              </a:solidFill>
              <a:latin typeface="+mn-lt"/>
              <a:cs typeface="Trebuchet MS"/>
            </a:rPr>
            <a:t> </a:t>
          </a:r>
          <a:r>
            <a:rPr lang="en-US" sz="3600" b="1" kern="1200" spc="-80" dirty="0">
              <a:solidFill>
                <a:srgbClr val="FFFFFF"/>
              </a:solidFill>
              <a:latin typeface="+mn-lt"/>
              <a:cs typeface="Trebuchet MS"/>
            </a:rPr>
            <a:t>want </a:t>
          </a:r>
          <a:r>
            <a:rPr lang="en-US" sz="3600" b="1" kern="1200" spc="-480" dirty="0">
              <a:solidFill>
                <a:srgbClr val="FFFFFF"/>
              </a:solidFill>
              <a:latin typeface="+mn-lt"/>
              <a:cs typeface="Trebuchet MS"/>
            </a:rPr>
            <a:t> </a:t>
          </a:r>
          <a:r>
            <a:rPr lang="en-US" sz="3600" b="1" kern="1200" spc="-150" dirty="0">
              <a:solidFill>
                <a:srgbClr val="FFFFFF"/>
              </a:solidFill>
              <a:latin typeface="+mn-lt"/>
              <a:cs typeface="Trebuchet MS"/>
            </a:rPr>
            <a:t>to</a:t>
          </a:r>
          <a:r>
            <a:rPr lang="en-US" sz="3600" b="1" kern="1200" spc="-465" dirty="0">
              <a:solidFill>
                <a:srgbClr val="FFFFFF"/>
              </a:solidFill>
              <a:latin typeface="+mn-lt"/>
              <a:cs typeface="Trebuchet MS"/>
            </a:rPr>
            <a:t>  </a:t>
          </a:r>
          <a:r>
            <a:rPr lang="en-US" sz="3600" b="1" kern="1200" spc="-10" dirty="0">
              <a:solidFill>
                <a:srgbClr val="FFFFFF"/>
              </a:solidFill>
              <a:latin typeface="+mn-lt"/>
              <a:cs typeface="Trebuchet MS"/>
            </a:rPr>
            <a:t>help</a:t>
          </a:r>
          <a:r>
            <a:rPr lang="en-US" sz="3600" b="1" kern="1200" spc="-450" dirty="0">
              <a:solidFill>
                <a:srgbClr val="FFFFFF"/>
              </a:solidFill>
              <a:latin typeface="+mn-lt"/>
              <a:cs typeface="Trebuchet MS"/>
            </a:rPr>
            <a:t> </a:t>
          </a:r>
          <a:r>
            <a:rPr lang="en-US" sz="3600" b="1" kern="1200" spc="-50" dirty="0">
              <a:solidFill>
                <a:srgbClr val="FFFFFF"/>
              </a:solidFill>
              <a:latin typeface="+mn-lt"/>
              <a:cs typeface="Trebuchet MS"/>
            </a:rPr>
            <a:t>people</a:t>
          </a:r>
          <a:r>
            <a:rPr lang="en-US" sz="3600" b="1" kern="1200" spc="-455" dirty="0">
              <a:solidFill>
                <a:srgbClr val="FFFFFF"/>
              </a:solidFill>
              <a:latin typeface="+mn-lt"/>
              <a:cs typeface="Trebuchet MS"/>
            </a:rPr>
            <a:t> </a:t>
          </a:r>
          <a:r>
            <a:rPr lang="en-US" sz="3600" b="1" kern="1200" spc="35" dirty="0">
              <a:solidFill>
                <a:srgbClr val="FFFFFF"/>
              </a:solidFill>
              <a:latin typeface="+mn-lt"/>
              <a:cs typeface="Trebuchet MS"/>
            </a:rPr>
            <a:t>and</a:t>
          </a:r>
          <a:r>
            <a:rPr lang="en-US" sz="3600" b="1" kern="1200" spc="-465" dirty="0">
              <a:solidFill>
                <a:srgbClr val="FFFFFF"/>
              </a:solidFill>
              <a:latin typeface="+mn-lt"/>
              <a:cs typeface="Trebuchet MS"/>
            </a:rPr>
            <a:t> </a:t>
          </a:r>
          <a:r>
            <a:rPr lang="en-US" sz="3600" b="1" kern="1200" spc="-15" dirty="0">
              <a:solidFill>
                <a:srgbClr val="FFFFFF"/>
              </a:solidFill>
              <a:latin typeface="+mn-lt"/>
              <a:cs typeface="Trebuchet MS"/>
            </a:rPr>
            <a:t>work</a:t>
          </a:r>
          <a:r>
            <a:rPr lang="en-US" sz="3600" b="1" kern="1200" spc="-459" dirty="0">
              <a:solidFill>
                <a:srgbClr val="FFFFFF"/>
              </a:solidFill>
              <a:latin typeface="+mn-lt"/>
              <a:cs typeface="Trebuchet MS"/>
            </a:rPr>
            <a:t> </a:t>
          </a:r>
          <a:r>
            <a:rPr lang="en-US" sz="3600" b="1" kern="1200" spc="-90" dirty="0">
              <a:solidFill>
                <a:srgbClr val="FFFFFF"/>
              </a:solidFill>
              <a:latin typeface="+mn-lt"/>
              <a:cs typeface="Trebuchet MS"/>
            </a:rPr>
            <a:t>for</a:t>
          </a:r>
          <a:r>
            <a:rPr lang="en-US" sz="3600" b="1" kern="1200" spc="-465" dirty="0">
              <a:solidFill>
                <a:srgbClr val="FFFFFF"/>
              </a:solidFill>
              <a:latin typeface="+mn-lt"/>
              <a:cs typeface="Trebuchet MS"/>
            </a:rPr>
            <a:t>  </a:t>
          </a:r>
          <a:r>
            <a:rPr lang="en-US" sz="3600" b="1" kern="1200" spc="-105" dirty="0">
              <a:solidFill>
                <a:srgbClr val="FFFFFF"/>
              </a:solidFill>
              <a:latin typeface="+mn-lt"/>
              <a:cs typeface="Trebuchet MS"/>
            </a:rPr>
            <a:t>equality,  </a:t>
          </a:r>
          <a:r>
            <a:rPr lang="en-US" sz="3600" b="1" kern="1200" spc="20" dirty="0">
              <a:solidFill>
                <a:srgbClr val="FFFFFF"/>
              </a:solidFill>
              <a:latin typeface="+mn-lt"/>
              <a:cs typeface="Trebuchet MS"/>
            </a:rPr>
            <a:t>rights</a:t>
          </a:r>
          <a:r>
            <a:rPr lang="en-US" sz="3600" b="1" kern="1200" spc="-459" dirty="0">
              <a:solidFill>
                <a:srgbClr val="FFFFFF"/>
              </a:solidFill>
              <a:latin typeface="+mn-lt"/>
              <a:cs typeface="Trebuchet MS"/>
            </a:rPr>
            <a:t> </a:t>
          </a:r>
          <a:r>
            <a:rPr lang="en-US" sz="3600" b="1" kern="1200" spc="-90" dirty="0">
              <a:solidFill>
                <a:srgbClr val="FFFFFF"/>
              </a:solidFill>
              <a:latin typeface="+mn-lt"/>
              <a:cs typeface="Trebuchet MS"/>
            </a:rPr>
            <a:t>for</a:t>
          </a:r>
          <a:r>
            <a:rPr lang="en-US" sz="3600" b="1" kern="1200" spc="-459" dirty="0">
              <a:solidFill>
                <a:srgbClr val="FFFFFF"/>
              </a:solidFill>
              <a:latin typeface="+mn-lt"/>
              <a:cs typeface="Trebuchet MS"/>
            </a:rPr>
            <a:t> </a:t>
          </a:r>
          <a:r>
            <a:rPr lang="en-US" sz="3600" b="1" kern="1200" spc="60" dirty="0">
              <a:solidFill>
                <a:srgbClr val="FFFFFF"/>
              </a:solidFill>
              <a:latin typeface="+mn-lt"/>
              <a:cs typeface="Trebuchet MS"/>
            </a:rPr>
            <a:t>humans!</a:t>
          </a:r>
          <a:endParaRPr lang="en-US" sz="3600" kern="1200" dirty="0">
            <a:latin typeface="+mn-lt"/>
          </a:endParaRPr>
        </a:p>
      </dsp:txBody>
      <dsp:txXfrm>
        <a:off x="65255" y="2986263"/>
        <a:ext cx="10385090" cy="1206237"/>
      </dsp:txXfrm>
    </dsp:sp>
    <dsp:sp modelId="{A22AD364-1903-45E1-9049-EF96FC5EFD6B}">
      <dsp:nvSpPr>
        <dsp:cNvPr id="0" name=""/>
        <dsp:cNvSpPr/>
      </dsp:nvSpPr>
      <dsp:spPr>
        <a:xfrm>
          <a:off x="0" y="4120780"/>
          <a:ext cx="10515600" cy="13367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n-lt"/>
            </a:rPr>
            <a:t>(Why do people matter?)</a:t>
          </a:r>
          <a:endParaRPr lang="en-US" sz="3600" kern="1200" dirty="0">
            <a:latin typeface="+mn-lt"/>
          </a:endParaRPr>
        </a:p>
      </dsp:txBody>
      <dsp:txXfrm>
        <a:off x="65255" y="4186035"/>
        <a:ext cx="10385090" cy="1206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C3802-7433-4D6D-B3BD-5FBB2E523737}">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AE31D-9666-4E74-9573-EC5C89F510DF}">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Do we have intrinsic value, dignity, and rights because we bear the image of a personal God? </a:t>
          </a:r>
          <a:endParaRPr lang="en-US" sz="2700" kern="1200"/>
        </a:p>
      </dsp:txBody>
      <dsp:txXfrm>
        <a:off x="0" y="0"/>
        <a:ext cx="6492875" cy="2552700"/>
      </dsp:txXfrm>
    </dsp:sp>
    <dsp:sp modelId="{DF55F90E-362D-4045-BA8E-68E4F36B54D6}">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E91F5-A5A1-40DF-94BA-867D83161D69}">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Is man an accident of nature, and ultimately only a higher form of an animal,  and the highest authority we have access to is each other, that the only source for truth we have is science!</a:t>
          </a:r>
          <a:br>
            <a:rPr lang="en-US" sz="2700" kern="1200"/>
          </a:br>
          <a:endParaRPr lang="en-US" sz="2700" kern="1200"/>
        </a:p>
      </dsp:txBody>
      <dsp:txXfrm>
        <a:off x="0" y="2552700"/>
        <a:ext cx="6492875" cy="2552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F6D7A-37AC-43B6-B9FC-F14668E9923A}">
      <dsp:nvSpPr>
        <dsp:cNvPr id="0" name=""/>
        <dsp:cNvSpPr/>
      </dsp:nvSpPr>
      <dsp:spPr>
        <a:xfrm>
          <a:off x="0" y="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A3A5D-FEF7-4F1A-BC0D-BEB2453ACE61}">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latin typeface="Calibri" panose="020F0502020204030204" pitchFamily="34" charset="0"/>
              <a:cs typeface="Calibri" panose="020F0502020204030204" pitchFamily="34" charset="0"/>
            </a:rPr>
            <a:t>1. The difference between what is fair and unfair. </a:t>
          </a:r>
          <a:endParaRPr lang="en-US" sz="3000" kern="1200" dirty="0">
            <a:latin typeface="Calibri" panose="020F0502020204030204" pitchFamily="34" charset="0"/>
            <a:cs typeface="Calibri" panose="020F0502020204030204" pitchFamily="34" charset="0"/>
          </a:endParaRPr>
        </a:p>
      </dsp:txBody>
      <dsp:txXfrm>
        <a:off x="0" y="0"/>
        <a:ext cx="7886700" cy="1087834"/>
      </dsp:txXfrm>
    </dsp:sp>
    <dsp:sp modelId="{3AEF9BFC-8BD9-47A0-9027-32544ECB773B}">
      <dsp:nvSpPr>
        <dsp:cNvPr id="0" name=""/>
        <dsp:cNvSpPr/>
      </dsp:nvSpPr>
      <dsp:spPr>
        <a:xfrm>
          <a:off x="0" y="1087834"/>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A37C0-375A-486E-B3BC-088AD9915AA3}">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latin typeface="Calibri" panose="020F0502020204030204" pitchFamily="34" charset="0"/>
              <a:cs typeface="Calibri" panose="020F0502020204030204" pitchFamily="34" charset="0"/>
            </a:rPr>
            <a:t>2. The difference between what is just and unjust.</a:t>
          </a:r>
          <a:endParaRPr lang="en-US" sz="3000" kern="1200" dirty="0">
            <a:latin typeface="Calibri" panose="020F0502020204030204" pitchFamily="34" charset="0"/>
            <a:cs typeface="Calibri" panose="020F0502020204030204" pitchFamily="34" charset="0"/>
          </a:endParaRPr>
        </a:p>
      </dsp:txBody>
      <dsp:txXfrm>
        <a:off x="0" y="1087834"/>
        <a:ext cx="7886700" cy="1087834"/>
      </dsp:txXfrm>
    </dsp:sp>
    <dsp:sp modelId="{D5D4E4B7-F8BA-4FB9-91C6-273B9A014E94}">
      <dsp:nvSpPr>
        <dsp:cNvPr id="0" name=""/>
        <dsp:cNvSpPr/>
      </dsp:nvSpPr>
      <dsp:spPr>
        <a:xfrm>
          <a:off x="0" y="2175669"/>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C287A-653D-4D61-8284-8CCB972F0161}">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latin typeface="Calibri" panose="020F0502020204030204" pitchFamily="34" charset="0"/>
              <a:cs typeface="Calibri" panose="020F0502020204030204" pitchFamily="34" charset="0"/>
            </a:rPr>
            <a:t>3. The difference between what is morally right and morally wrong</a:t>
          </a:r>
          <a:r>
            <a:rPr lang="en-US" sz="3000" b="1" kern="1200" dirty="0">
              <a:latin typeface="Arial" panose="020B0604020202020204" pitchFamily="34" charset="0"/>
              <a:cs typeface="Arial" panose="020B0604020202020204" pitchFamily="34" charset="0"/>
            </a:rPr>
            <a:t>.</a:t>
          </a:r>
          <a:endParaRPr lang="en-US" sz="3000" kern="1200" dirty="0">
            <a:latin typeface="Arial" panose="020B0604020202020204" pitchFamily="34" charset="0"/>
            <a:cs typeface="Arial" panose="020B0604020202020204" pitchFamily="34" charset="0"/>
          </a:endParaRPr>
        </a:p>
      </dsp:txBody>
      <dsp:txXfrm>
        <a:off x="0" y="2175669"/>
        <a:ext cx="7886700" cy="1087834"/>
      </dsp:txXfrm>
    </dsp:sp>
    <dsp:sp modelId="{69D7302D-2BE4-405B-B41E-D5DC41F3FB1A}">
      <dsp:nvSpPr>
        <dsp:cNvPr id="0" name=""/>
        <dsp:cNvSpPr/>
      </dsp:nvSpPr>
      <dsp:spPr>
        <a:xfrm>
          <a:off x="0" y="3263503"/>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14E69-7962-4462-8B1D-64ABAD326CF7}">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latin typeface="Calibri" panose="020F0502020204030204" pitchFamily="34" charset="0"/>
              <a:cs typeface="Calibri" panose="020F0502020204030204" pitchFamily="34" charset="0"/>
            </a:rPr>
            <a:t>4. The difference between what is evil and good.</a:t>
          </a:r>
          <a:endParaRPr lang="en-US" sz="3000" kern="1200" dirty="0">
            <a:latin typeface="Calibri" panose="020F0502020204030204" pitchFamily="34" charset="0"/>
            <a:cs typeface="Calibri" panose="020F0502020204030204" pitchFamily="34" charset="0"/>
          </a:endParaRPr>
        </a:p>
      </dsp:txBody>
      <dsp:txXfrm>
        <a:off x="0" y="3263503"/>
        <a:ext cx="7886700" cy="1087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05CD9-AAEE-4309-9927-A047A9D79C9C}">
      <dsp:nvSpPr>
        <dsp:cNvPr id="0" name=""/>
        <dsp:cNvSpPr/>
      </dsp:nvSpPr>
      <dsp:spPr>
        <a:xfrm>
          <a:off x="20213" y="618015"/>
          <a:ext cx="4224647" cy="27346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1. A Standard – provides a measure of good/bad, right/wrong.​</a:t>
          </a:r>
          <a:br>
            <a:rPr lang="en-US" sz="2400" b="1" kern="1200" dirty="0">
              <a:latin typeface="+mn-lt"/>
              <a:cs typeface="Arial" panose="020B0604020202020204" pitchFamily="34" charset="0"/>
            </a:rPr>
          </a:br>
          <a:br>
            <a:rPr lang="en-US" sz="2400" b="1" kern="1200" dirty="0">
              <a:latin typeface="+mn-lt"/>
              <a:cs typeface="Arial" panose="020B0604020202020204" pitchFamily="34" charset="0"/>
            </a:rPr>
          </a:br>
          <a:r>
            <a:rPr lang="en-US" sz="2400" b="1" kern="1200" dirty="0">
              <a:latin typeface="+mn-lt"/>
              <a:cs typeface="Arial" panose="020B0604020202020204" pitchFamily="34" charset="0"/>
            </a:rPr>
            <a:t>-But where does the standard come from?</a:t>
          </a:r>
          <a:br>
            <a:rPr lang="en-US" sz="2100" b="1" kern="1200" dirty="0"/>
          </a:br>
          <a:endParaRPr lang="en-US" sz="2100" kern="1200" dirty="0"/>
        </a:p>
      </dsp:txBody>
      <dsp:txXfrm>
        <a:off x="100308" y="698110"/>
        <a:ext cx="4064457" cy="2574445"/>
      </dsp:txXfrm>
    </dsp:sp>
    <dsp:sp modelId="{3FE139E9-E0C3-4416-AF6E-6D8E923F45F3}">
      <dsp:nvSpPr>
        <dsp:cNvPr id="0" name=""/>
        <dsp:cNvSpPr/>
      </dsp:nvSpPr>
      <dsp:spPr>
        <a:xfrm>
          <a:off x="5033391" y="618015"/>
          <a:ext cx="4224647" cy="211232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mn-lt"/>
              <a:cs typeface="Arial" panose="020B0604020202020204" pitchFamily="34" charset="0"/>
            </a:rPr>
            <a:t>-Is there  an authority – someone/thing that has the right to impose the standard and enforce adherence?</a:t>
          </a:r>
          <a:endParaRPr lang="en-US" sz="2700" kern="1200" dirty="0">
            <a:latin typeface="+mn-lt"/>
            <a:cs typeface="Arial" panose="020B0604020202020204" pitchFamily="34" charset="0"/>
          </a:endParaRPr>
        </a:p>
      </dsp:txBody>
      <dsp:txXfrm>
        <a:off x="5095259" y="679883"/>
        <a:ext cx="4100911" cy="19885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4EF66-689B-4184-9729-F0135357C215}"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7BA5A-8E1A-4227-8600-7C5CF534BF71}" type="slidenum">
              <a:rPr lang="en-US" smtClean="0"/>
              <a:t>‹#›</a:t>
            </a:fld>
            <a:endParaRPr lang="en-US"/>
          </a:p>
        </p:txBody>
      </p:sp>
    </p:spTree>
    <p:extLst>
      <p:ext uri="{BB962C8B-B14F-4D97-AF65-F5344CB8AC3E}">
        <p14:creationId xmlns:p14="http://schemas.microsoft.com/office/powerpoint/2010/main" val="78809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ltLang="en-US"/>
              <a:t>Ratio Christi Introduction @2010</a:t>
            </a:r>
          </a:p>
        </p:txBody>
      </p:sp>
      <p:sp>
        <p:nvSpPr>
          <p:cNvPr id="5" name="Rectangle 5"/>
          <p:cNvSpPr>
            <a:spLocks noGrp="1" noChangeArrowheads="1"/>
          </p:cNvSpPr>
          <p:nvPr>
            <p:ph type="dt"/>
          </p:nvPr>
        </p:nvSpPr>
        <p:spPr>
          <a:ln/>
        </p:spPr>
        <p:txBody>
          <a:bodyPr/>
          <a:lstStyle/>
          <a:p>
            <a:fld id="{A2B828D2-6B16-4ABF-BA96-0A6FDDC47FE6}" type="datetime1">
              <a:rPr lang="en-US" altLang="en-US"/>
              <a:pPr/>
              <a:t>3/10/2022</a:t>
            </a:fld>
            <a:endParaRPr lang="en-US" altLang="en-US"/>
          </a:p>
        </p:txBody>
      </p:sp>
      <p:sp>
        <p:nvSpPr>
          <p:cNvPr id="6" name="Rectangle 9"/>
          <p:cNvSpPr>
            <a:spLocks noGrp="1" noChangeArrowheads="1"/>
          </p:cNvSpPr>
          <p:nvPr>
            <p:ph type="sldNum"/>
          </p:nvPr>
        </p:nvSpPr>
        <p:spPr>
          <a:ln/>
        </p:spPr>
        <p:txBody>
          <a:bodyPr/>
          <a:lstStyle/>
          <a:p>
            <a:fld id="{2F1C8A8E-0362-418F-BA89-9B1AF5A26091}" type="slidenum">
              <a:rPr lang="en-US" altLang="en-US"/>
              <a:pPr/>
              <a:t>23</a:t>
            </a:fld>
            <a:endParaRPr lang="en-US" altLang="en-US"/>
          </a:p>
        </p:txBody>
      </p:sp>
      <p:sp>
        <p:nvSpPr>
          <p:cNvPr id="138241" name="Rectangle 1"/>
          <p:cNvSpPr txBox="1">
            <a:spLocks noGrp="1" noRot="1" noChangeAspect="1" noChangeArrowheads="1"/>
          </p:cNvSpPr>
          <p:nvPr>
            <p:ph type="sldImg"/>
          </p:nvPr>
        </p:nvSpPr>
        <p:spPr bwMode="auto">
          <a:xfrm>
            <a:off x="379413" y="695325"/>
            <a:ext cx="6189662" cy="34829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p:cNvSpPr txBox="1">
            <a:spLocks noChangeArrowheads="1"/>
          </p:cNvSpPr>
          <p:nvPr/>
        </p:nvSpPr>
        <p:spPr bwMode="auto">
          <a:xfrm>
            <a:off x="925513" y="4410075"/>
            <a:ext cx="5095875"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Notes Placeholder 1">
            <a:extLst>
              <a:ext uri="{FF2B5EF4-FFF2-40B4-BE49-F238E27FC236}">
                <a16:creationId xmlns:a16="http://schemas.microsoft.com/office/drawing/2014/main" id="{ECC69C62-53AD-4331-AF44-73C80CCE2F9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3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E8873-0250-4C75-ACCB-22AEBBD37538}" type="slidenum">
              <a:rPr lang="en-US" smtClean="0"/>
              <a:t>48</a:t>
            </a:fld>
            <a:endParaRPr lang="en-US"/>
          </a:p>
        </p:txBody>
      </p:sp>
    </p:spTree>
    <p:extLst>
      <p:ext uri="{BB962C8B-B14F-4D97-AF65-F5344CB8AC3E}">
        <p14:creationId xmlns:p14="http://schemas.microsoft.com/office/powerpoint/2010/main" val="249672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sz="2500">
                <a:solidFill>
                  <a:schemeClr val="tx1"/>
                </a:solidFill>
                <a:latin typeface="Arial" pitchFamily="34" charset="0"/>
              </a:defRPr>
            </a:lvl1pPr>
            <a:lvl2pPr marL="785372" indent="-302066" eaLnBrk="0" hangingPunct="0">
              <a:defRPr sz="2500">
                <a:solidFill>
                  <a:schemeClr val="tx1"/>
                </a:solidFill>
                <a:latin typeface="Arial" pitchFamily="34" charset="0"/>
              </a:defRPr>
            </a:lvl2pPr>
            <a:lvl3pPr marL="1208265" indent="-241653" eaLnBrk="0" hangingPunct="0">
              <a:defRPr sz="2500">
                <a:solidFill>
                  <a:schemeClr val="tx1"/>
                </a:solidFill>
                <a:latin typeface="Arial" pitchFamily="34" charset="0"/>
              </a:defRPr>
            </a:lvl3pPr>
            <a:lvl4pPr marL="1691571" indent="-241653" eaLnBrk="0" hangingPunct="0">
              <a:defRPr sz="2500">
                <a:solidFill>
                  <a:schemeClr val="tx1"/>
                </a:solidFill>
                <a:latin typeface="Arial" pitchFamily="34" charset="0"/>
              </a:defRPr>
            </a:lvl4pPr>
            <a:lvl5pPr marL="2174878" indent="-241653" eaLnBrk="0" hangingPunct="0">
              <a:defRPr sz="2500">
                <a:solidFill>
                  <a:schemeClr val="tx1"/>
                </a:solidFill>
                <a:latin typeface="Arial" pitchFamily="34" charset="0"/>
              </a:defRPr>
            </a:lvl5pPr>
            <a:lvl6pPr marL="2658184" indent="-241653" eaLnBrk="0" fontAlgn="base" hangingPunct="0">
              <a:spcBef>
                <a:spcPct val="0"/>
              </a:spcBef>
              <a:spcAft>
                <a:spcPct val="0"/>
              </a:spcAft>
              <a:defRPr sz="2500">
                <a:solidFill>
                  <a:schemeClr val="tx1"/>
                </a:solidFill>
                <a:latin typeface="Arial" pitchFamily="34" charset="0"/>
              </a:defRPr>
            </a:lvl6pPr>
            <a:lvl7pPr marL="3141490" indent="-241653" eaLnBrk="0" fontAlgn="base" hangingPunct="0">
              <a:spcBef>
                <a:spcPct val="0"/>
              </a:spcBef>
              <a:spcAft>
                <a:spcPct val="0"/>
              </a:spcAft>
              <a:defRPr sz="2500">
                <a:solidFill>
                  <a:schemeClr val="tx1"/>
                </a:solidFill>
                <a:latin typeface="Arial" pitchFamily="34" charset="0"/>
              </a:defRPr>
            </a:lvl7pPr>
            <a:lvl8pPr marL="3624796" indent="-241653" eaLnBrk="0" fontAlgn="base" hangingPunct="0">
              <a:spcBef>
                <a:spcPct val="0"/>
              </a:spcBef>
              <a:spcAft>
                <a:spcPct val="0"/>
              </a:spcAft>
              <a:defRPr sz="2500">
                <a:solidFill>
                  <a:schemeClr val="tx1"/>
                </a:solidFill>
                <a:latin typeface="Arial" pitchFamily="34" charset="0"/>
              </a:defRPr>
            </a:lvl8pPr>
            <a:lvl9pPr marL="4108102" indent="-241653" eaLnBrk="0" fontAlgn="base" hangingPunct="0">
              <a:spcBef>
                <a:spcPct val="0"/>
              </a:spcBef>
              <a:spcAft>
                <a:spcPct val="0"/>
              </a:spcAft>
              <a:defRPr sz="2500">
                <a:solidFill>
                  <a:schemeClr val="tx1"/>
                </a:solidFill>
                <a:latin typeface="Arial" pitchFamily="34" charset="0"/>
              </a:defRPr>
            </a:lvl9pPr>
          </a:lstStyle>
          <a:p>
            <a:pPr eaLnBrk="1" hangingPunct="1"/>
            <a:fld id="{5402BAD2-9B6D-47D8-9D29-319FAF821A4D}" type="slidenum">
              <a:rPr lang="en-US" altLang="en-US" sz="1300">
                <a:solidFill>
                  <a:prstClr val="black"/>
                </a:solidFill>
                <a:latin typeface="Times New Roman" pitchFamily="18" charset="0"/>
              </a:rPr>
              <a:pPr eaLnBrk="1" hangingPunct="1"/>
              <a:t>50</a:t>
            </a:fld>
            <a:endParaRPr lang="en-US" altLang="en-US" sz="1300">
              <a:solidFill>
                <a:prstClr val="black"/>
              </a:solidFill>
              <a:latin typeface="Times New Roman" pitchFamily="18" charset="0"/>
            </a:endParaRPr>
          </a:p>
        </p:txBody>
      </p:sp>
      <p:sp>
        <p:nvSpPr>
          <p:cNvPr id="175107" name="Rectangle 2"/>
          <p:cNvSpPr>
            <a:spLocks noGrp="1" noRot="1" noChangeAspect="1" noChangeArrowheads="1" noTextEdit="1"/>
          </p:cNvSpPr>
          <p:nvPr>
            <p:ph type="sldImg"/>
          </p:nvPr>
        </p:nvSpPr>
        <p:spPr>
          <a:xfrm>
            <a:off x="3760788" y="160338"/>
            <a:ext cx="3695700" cy="2079625"/>
          </a:xfrm>
          <a:solidFill>
            <a:srgbClr val="FFFFFF"/>
          </a:solidFill>
          <a:ln/>
        </p:spPr>
      </p:sp>
      <p:sp>
        <p:nvSpPr>
          <p:cNvPr id="175108" name="Rectangle 3"/>
          <p:cNvSpPr>
            <a:spLocks noGrp="1" noChangeArrowheads="1"/>
          </p:cNvSpPr>
          <p:nvPr>
            <p:ph type="body" idx="1"/>
          </p:nvPr>
        </p:nvSpPr>
        <p:spPr>
          <a:xfrm>
            <a:off x="487680" y="2000111"/>
            <a:ext cx="6583680" cy="6080872"/>
          </a:xfrm>
          <a:solidFill>
            <a:srgbClr val="FFFFFF"/>
          </a:solidFill>
          <a:ln>
            <a:solidFill>
              <a:srgbClr val="000000"/>
            </a:solidFill>
            <a:miter lim="800000"/>
            <a:headEnd/>
            <a:tailEnd/>
          </a:ln>
        </p:spPr>
        <p:txBody>
          <a:bodyPr/>
          <a:lstStyle/>
          <a:p>
            <a:pPr algn="just" eaLnBrk="1" hangingPunct="1"/>
            <a:endParaRPr lang="en-US" altLang="en-US" sz="1900" b="1"/>
          </a:p>
          <a:p>
            <a:pPr algn="just" eaLnBrk="1" hangingPunct="1"/>
            <a:r>
              <a:rPr lang="en-US" altLang="en-US" sz="1900" b="1"/>
              <a:t>MAIN POINT: </a:t>
            </a:r>
          </a:p>
          <a:p>
            <a:pPr algn="just" eaLnBrk="1" hangingPunct="1">
              <a:lnSpc>
                <a:spcPct val="0"/>
              </a:lnSpc>
            </a:pPr>
            <a:endParaRPr lang="en-US" altLang="en-US" sz="1900"/>
          </a:p>
          <a:p>
            <a:pPr algn="just" eaLnBrk="1" hangingPunct="1"/>
            <a:r>
              <a:rPr lang="en-US" altLang="en-US" sz="1900"/>
              <a:t>Take the time to go through Simon Greenleaf’s background and </a:t>
            </a:r>
            <a:r>
              <a:rPr lang="en-US" altLang="en-US" sz="1900" i="1"/>
              <a:t>The Rules of Evidence Administered in the Courts of Justice.  </a:t>
            </a:r>
            <a:r>
              <a:rPr lang="en-US" altLang="en-US" sz="1900"/>
              <a:t>Emphasize the fact that he has been considered one the most outstanding professors responsible for helping Harvard Law School gain an eminent standing among the legal schools in the United States and that his work </a:t>
            </a:r>
            <a:r>
              <a:rPr lang="en-US" altLang="en-US" sz="1900" i="1"/>
              <a:t>A Treatise on the Law of Evidence </a:t>
            </a:r>
            <a:r>
              <a:rPr lang="en-US" altLang="en-US" sz="1900"/>
              <a:t>is still considered the greatest single authority on evidence in the entire literature of legal procedure.  </a:t>
            </a:r>
          </a:p>
          <a:p>
            <a:pPr algn="just" eaLnBrk="1" hangingPunct="1"/>
            <a:endParaRPr lang="en-US" altLang="en-US" sz="1900"/>
          </a:p>
          <a:p>
            <a:pPr algn="just" eaLnBrk="1" hangingPunct="1"/>
            <a:r>
              <a:rPr lang="en-US" altLang="en-US" sz="1900"/>
              <a:t>You may want to assign a student to summarize this section.</a:t>
            </a:r>
          </a:p>
        </p:txBody>
      </p:sp>
    </p:spTree>
    <p:extLst>
      <p:ext uri="{BB962C8B-B14F-4D97-AF65-F5344CB8AC3E}">
        <p14:creationId xmlns:p14="http://schemas.microsoft.com/office/powerpoint/2010/main" val="255020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sz="2500">
                <a:solidFill>
                  <a:schemeClr val="tx1"/>
                </a:solidFill>
                <a:latin typeface="Arial" pitchFamily="34" charset="0"/>
              </a:defRPr>
            </a:lvl1pPr>
            <a:lvl2pPr marL="785372" indent="-302066" eaLnBrk="0" hangingPunct="0">
              <a:defRPr sz="2500">
                <a:solidFill>
                  <a:schemeClr val="tx1"/>
                </a:solidFill>
                <a:latin typeface="Arial" pitchFamily="34" charset="0"/>
              </a:defRPr>
            </a:lvl2pPr>
            <a:lvl3pPr marL="1208265" indent="-241653" eaLnBrk="0" hangingPunct="0">
              <a:defRPr sz="2500">
                <a:solidFill>
                  <a:schemeClr val="tx1"/>
                </a:solidFill>
                <a:latin typeface="Arial" pitchFamily="34" charset="0"/>
              </a:defRPr>
            </a:lvl3pPr>
            <a:lvl4pPr marL="1691571" indent="-241653" eaLnBrk="0" hangingPunct="0">
              <a:defRPr sz="2500">
                <a:solidFill>
                  <a:schemeClr val="tx1"/>
                </a:solidFill>
                <a:latin typeface="Arial" pitchFamily="34" charset="0"/>
              </a:defRPr>
            </a:lvl4pPr>
            <a:lvl5pPr marL="2174878" indent="-241653" eaLnBrk="0" hangingPunct="0">
              <a:defRPr sz="2500">
                <a:solidFill>
                  <a:schemeClr val="tx1"/>
                </a:solidFill>
                <a:latin typeface="Arial" pitchFamily="34" charset="0"/>
              </a:defRPr>
            </a:lvl5pPr>
            <a:lvl6pPr marL="2658184" indent="-241653" eaLnBrk="0" fontAlgn="base" hangingPunct="0">
              <a:spcBef>
                <a:spcPct val="0"/>
              </a:spcBef>
              <a:spcAft>
                <a:spcPct val="0"/>
              </a:spcAft>
              <a:defRPr sz="2500">
                <a:solidFill>
                  <a:schemeClr val="tx1"/>
                </a:solidFill>
                <a:latin typeface="Arial" pitchFamily="34" charset="0"/>
              </a:defRPr>
            </a:lvl6pPr>
            <a:lvl7pPr marL="3141490" indent="-241653" eaLnBrk="0" fontAlgn="base" hangingPunct="0">
              <a:spcBef>
                <a:spcPct val="0"/>
              </a:spcBef>
              <a:spcAft>
                <a:spcPct val="0"/>
              </a:spcAft>
              <a:defRPr sz="2500">
                <a:solidFill>
                  <a:schemeClr val="tx1"/>
                </a:solidFill>
                <a:latin typeface="Arial" pitchFamily="34" charset="0"/>
              </a:defRPr>
            </a:lvl7pPr>
            <a:lvl8pPr marL="3624796" indent="-241653" eaLnBrk="0" fontAlgn="base" hangingPunct="0">
              <a:spcBef>
                <a:spcPct val="0"/>
              </a:spcBef>
              <a:spcAft>
                <a:spcPct val="0"/>
              </a:spcAft>
              <a:defRPr sz="2500">
                <a:solidFill>
                  <a:schemeClr val="tx1"/>
                </a:solidFill>
                <a:latin typeface="Arial" pitchFamily="34" charset="0"/>
              </a:defRPr>
            </a:lvl8pPr>
            <a:lvl9pPr marL="4108102" indent="-241653" eaLnBrk="0" fontAlgn="base" hangingPunct="0">
              <a:spcBef>
                <a:spcPct val="0"/>
              </a:spcBef>
              <a:spcAft>
                <a:spcPct val="0"/>
              </a:spcAft>
              <a:defRPr sz="2500">
                <a:solidFill>
                  <a:schemeClr val="tx1"/>
                </a:solidFill>
                <a:latin typeface="Arial" pitchFamily="34" charset="0"/>
              </a:defRPr>
            </a:lvl9pPr>
          </a:lstStyle>
          <a:p>
            <a:pPr eaLnBrk="1" hangingPunct="1"/>
            <a:fld id="{5402BAD2-9B6D-47D8-9D29-319FAF821A4D}" type="slidenum">
              <a:rPr lang="en-US" altLang="en-US" sz="1300">
                <a:solidFill>
                  <a:prstClr val="black"/>
                </a:solidFill>
                <a:latin typeface="Times New Roman" pitchFamily="18" charset="0"/>
              </a:rPr>
              <a:pPr eaLnBrk="1" hangingPunct="1"/>
              <a:t>51</a:t>
            </a:fld>
            <a:endParaRPr lang="en-US" altLang="en-US" sz="1300">
              <a:solidFill>
                <a:prstClr val="black"/>
              </a:solidFill>
              <a:latin typeface="Times New Roman" pitchFamily="18" charset="0"/>
            </a:endParaRPr>
          </a:p>
        </p:txBody>
      </p:sp>
      <p:sp>
        <p:nvSpPr>
          <p:cNvPr id="175107" name="Rectangle 2"/>
          <p:cNvSpPr>
            <a:spLocks noGrp="1" noRot="1" noChangeAspect="1" noChangeArrowheads="1" noTextEdit="1"/>
          </p:cNvSpPr>
          <p:nvPr>
            <p:ph type="sldImg"/>
          </p:nvPr>
        </p:nvSpPr>
        <p:spPr>
          <a:xfrm>
            <a:off x="3760788" y="160338"/>
            <a:ext cx="3695700" cy="2079625"/>
          </a:xfrm>
          <a:solidFill>
            <a:srgbClr val="FFFFFF"/>
          </a:solidFill>
          <a:ln/>
        </p:spPr>
      </p:sp>
      <p:sp>
        <p:nvSpPr>
          <p:cNvPr id="175108" name="Rectangle 3"/>
          <p:cNvSpPr>
            <a:spLocks noGrp="1" noChangeArrowheads="1"/>
          </p:cNvSpPr>
          <p:nvPr>
            <p:ph type="body" idx="1"/>
          </p:nvPr>
        </p:nvSpPr>
        <p:spPr>
          <a:xfrm>
            <a:off x="487680" y="2000111"/>
            <a:ext cx="6583680" cy="6080872"/>
          </a:xfrm>
          <a:solidFill>
            <a:srgbClr val="FFFFFF"/>
          </a:solidFill>
          <a:ln>
            <a:solidFill>
              <a:srgbClr val="000000"/>
            </a:solidFill>
            <a:miter lim="800000"/>
            <a:headEnd/>
            <a:tailEnd/>
          </a:ln>
        </p:spPr>
        <p:txBody>
          <a:bodyPr/>
          <a:lstStyle/>
          <a:p>
            <a:pPr algn="just" eaLnBrk="1" hangingPunct="1"/>
            <a:endParaRPr lang="en-US" altLang="en-US" sz="1900" b="1"/>
          </a:p>
          <a:p>
            <a:pPr algn="just" eaLnBrk="1" hangingPunct="1"/>
            <a:r>
              <a:rPr lang="en-US" altLang="en-US" sz="1900" b="1"/>
              <a:t>MAIN POINT: </a:t>
            </a:r>
          </a:p>
          <a:p>
            <a:pPr algn="just" eaLnBrk="1" hangingPunct="1">
              <a:lnSpc>
                <a:spcPct val="0"/>
              </a:lnSpc>
            </a:pPr>
            <a:endParaRPr lang="en-US" altLang="en-US" sz="1900"/>
          </a:p>
          <a:p>
            <a:pPr algn="just" eaLnBrk="1" hangingPunct="1"/>
            <a:r>
              <a:rPr lang="en-US" altLang="en-US" sz="1900"/>
              <a:t>Take the time to go through Simon Greenleaf’s background and </a:t>
            </a:r>
            <a:r>
              <a:rPr lang="en-US" altLang="en-US" sz="1900" i="1"/>
              <a:t>The Rules of Evidence Administered in the Courts of Justice.  </a:t>
            </a:r>
            <a:r>
              <a:rPr lang="en-US" altLang="en-US" sz="1900"/>
              <a:t>Emphasize the fact that he has been considered one the most outstanding professors responsible for helping Harvard Law School gain an eminent standing among the legal schools in the United States and that his work </a:t>
            </a:r>
            <a:r>
              <a:rPr lang="en-US" altLang="en-US" sz="1900" i="1"/>
              <a:t>A Treatise on the Law of Evidence </a:t>
            </a:r>
            <a:r>
              <a:rPr lang="en-US" altLang="en-US" sz="1900"/>
              <a:t>is still considered the greatest single authority on evidence in the entire literature of legal procedure.  </a:t>
            </a:r>
          </a:p>
          <a:p>
            <a:pPr algn="just" eaLnBrk="1" hangingPunct="1"/>
            <a:endParaRPr lang="en-US" altLang="en-US" sz="1900"/>
          </a:p>
          <a:p>
            <a:pPr algn="just" eaLnBrk="1" hangingPunct="1"/>
            <a:r>
              <a:rPr lang="en-US" altLang="en-US" sz="1900"/>
              <a:t>You may want to assign a student to summarize this section.</a:t>
            </a:r>
          </a:p>
        </p:txBody>
      </p:sp>
    </p:spTree>
    <p:extLst>
      <p:ext uri="{BB962C8B-B14F-4D97-AF65-F5344CB8AC3E}">
        <p14:creationId xmlns:p14="http://schemas.microsoft.com/office/powerpoint/2010/main" val="34567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sz="2500">
                <a:solidFill>
                  <a:schemeClr val="tx1"/>
                </a:solidFill>
                <a:latin typeface="Arial" pitchFamily="34" charset="0"/>
              </a:defRPr>
            </a:lvl1pPr>
            <a:lvl2pPr marL="785372" indent="-302066" eaLnBrk="0" hangingPunct="0">
              <a:defRPr sz="2500">
                <a:solidFill>
                  <a:schemeClr val="tx1"/>
                </a:solidFill>
                <a:latin typeface="Arial" pitchFamily="34" charset="0"/>
              </a:defRPr>
            </a:lvl2pPr>
            <a:lvl3pPr marL="1208265" indent="-241653" eaLnBrk="0" hangingPunct="0">
              <a:defRPr sz="2500">
                <a:solidFill>
                  <a:schemeClr val="tx1"/>
                </a:solidFill>
                <a:latin typeface="Arial" pitchFamily="34" charset="0"/>
              </a:defRPr>
            </a:lvl3pPr>
            <a:lvl4pPr marL="1691571" indent="-241653" eaLnBrk="0" hangingPunct="0">
              <a:defRPr sz="2500">
                <a:solidFill>
                  <a:schemeClr val="tx1"/>
                </a:solidFill>
                <a:latin typeface="Arial" pitchFamily="34" charset="0"/>
              </a:defRPr>
            </a:lvl4pPr>
            <a:lvl5pPr marL="2174878" indent="-241653" eaLnBrk="0" hangingPunct="0">
              <a:defRPr sz="2500">
                <a:solidFill>
                  <a:schemeClr val="tx1"/>
                </a:solidFill>
                <a:latin typeface="Arial" pitchFamily="34" charset="0"/>
              </a:defRPr>
            </a:lvl5pPr>
            <a:lvl6pPr marL="2658184" indent="-241653" eaLnBrk="0" fontAlgn="base" hangingPunct="0">
              <a:spcBef>
                <a:spcPct val="0"/>
              </a:spcBef>
              <a:spcAft>
                <a:spcPct val="0"/>
              </a:spcAft>
              <a:defRPr sz="2500">
                <a:solidFill>
                  <a:schemeClr val="tx1"/>
                </a:solidFill>
                <a:latin typeface="Arial" pitchFamily="34" charset="0"/>
              </a:defRPr>
            </a:lvl6pPr>
            <a:lvl7pPr marL="3141490" indent="-241653" eaLnBrk="0" fontAlgn="base" hangingPunct="0">
              <a:spcBef>
                <a:spcPct val="0"/>
              </a:spcBef>
              <a:spcAft>
                <a:spcPct val="0"/>
              </a:spcAft>
              <a:defRPr sz="2500">
                <a:solidFill>
                  <a:schemeClr val="tx1"/>
                </a:solidFill>
                <a:latin typeface="Arial" pitchFamily="34" charset="0"/>
              </a:defRPr>
            </a:lvl7pPr>
            <a:lvl8pPr marL="3624796" indent="-241653" eaLnBrk="0" fontAlgn="base" hangingPunct="0">
              <a:spcBef>
                <a:spcPct val="0"/>
              </a:spcBef>
              <a:spcAft>
                <a:spcPct val="0"/>
              </a:spcAft>
              <a:defRPr sz="2500">
                <a:solidFill>
                  <a:schemeClr val="tx1"/>
                </a:solidFill>
                <a:latin typeface="Arial" pitchFamily="34" charset="0"/>
              </a:defRPr>
            </a:lvl8pPr>
            <a:lvl9pPr marL="4108102" indent="-241653" eaLnBrk="0" fontAlgn="base" hangingPunct="0">
              <a:spcBef>
                <a:spcPct val="0"/>
              </a:spcBef>
              <a:spcAft>
                <a:spcPct val="0"/>
              </a:spcAft>
              <a:defRPr sz="2500">
                <a:solidFill>
                  <a:schemeClr val="tx1"/>
                </a:solidFill>
                <a:latin typeface="Arial" pitchFamily="34" charset="0"/>
              </a:defRPr>
            </a:lvl9pPr>
          </a:lstStyle>
          <a:p>
            <a:pPr eaLnBrk="1" hangingPunct="1"/>
            <a:fld id="{5402BAD2-9B6D-47D8-9D29-319FAF821A4D}" type="slidenum">
              <a:rPr lang="en-US" altLang="en-US" sz="1300">
                <a:solidFill>
                  <a:prstClr val="black"/>
                </a:solidFill>
                <a:latin typeface="Times New Roman" pitchFamily="18" charset="0"/>
              </a:rPr>
              <a:pPr eaLnBrk="1" hangingPunct="1"/>
              <a:t>53</a:t>
            </a:fld>
            <a:endParaRPr lang="en-US" altLang="en-US" sz="1300">
              <a:solidFill>
                <a:prstClr val="black"/>
              </a:solidFill>
              <a:latin typeface="Times New Roman" pitchFamily="18" charset="0"/>
            </a:endParaRPr>
          </a:p>
        </p:txBody>
      </p:sp>
      <p:sp>
        <p:nvSpPr>
          <p:cNvPr id="175107" name="Rectangle 2"/>
          <p:cNvSpPr>
            <a:spLocks noGrp="1" noRot="1" noChangeAspect="1" noChangeArrowheads="1" noTextEdit="1"/>
          </p:cNvSpPr>
          <p:nvPr>
            <p:ph type="sldImg"/>
          </p:nvPr>
        </p:nvSpPr>
        <p:spPr>
          <a:xfrm>
            <a:off x="3760788" y="160338"/>
            <a:ext cx="3695700" cy="2079625"/>
          </a:xfrm>
          <a:solidFill>
            <a:srgbClr val="FFFFFF"/>
          </a:solidFill>
          <a:ln/>
        </p:spPr>
      </p:sp>
      <p:sp>
        <p:nvSpPr>
          <p:cNvPr id="175108" name="Rectangle 3"/>
          <p:cNvSpPr>
            <a:spLocks noGrp="1" noChangeArrowheads="1"/>
          </p:cNvSpPr>
          <p:nvPr>
            <p:ph type="body" idx="1"/>
          </p:nvPr>
        </p:nvSpPr>
        <p:spPr>
          <a:xfrm>
            <a:off x="487680" y="2000111"/>
            <a:ext cx="6583680" cy="6080872"/>
          </a:xfrm>
          <a:solidFill>
            <a:srgbClr val="FFFFFF"/>
          </a:solidFill>
          <a:ln>
            <a:solidFill>
              <a:srgbClr val="000000"/>
            </a:solidFill>
            <a:miter lim="800000"/>
            <a:headEnd/>
            <a:tailEnd/>
          </a:ln>
        </p:spPr>
        <p:txBody>
          <a:bodyPr/>
          <a:lstStyle/>
          <a:p>
            <a:pPr algn="just" eaLnBrk="1" hangingPunct="1"/>
            <a:endParaRPr lang="en-US" altLang="en-US" sz="1900" b="1"/>
          </a:p>
          <a:p>
            <a:pPr algn="just" eaLnBrk="1" hangingPunct="1"/>
            <a:r>
              <a:rPr lang="en-US" altLang="en-US" sz="1900" b="1"/>
              <a:t>MAIN POINT: </a:t>
            </a:r>
          </a:p>
          <a:p>
            <a:pPr algn="just" eaLnBrk="1" hangingPunct="1">
              <a:lnSpc>
                <a:spcPct val="0"/>
              </a:lnSpc>
            </a:pPr>
            <a:endParaRPr lang="en-US" altLang="en-US" sz="1900"/>
          </a:p>
          <a:p>
            <a:pPr algn="just" eaLnBrk="1" hangingPunct="1"/>
            <a:r>
              <a:rPr lang="en-US" altLang="en-US" sz="1900"/>
              <a:t>Take the time to go through Simon Greenleaf’s background and </a:t>
            </a:r>
            <a:r>
              <a:rPr lang="en-US" altLang="en-US" sz="1900" i="1"/>
              <a:t>The Rules of Evidence Administered in the Courts of Justice.  </a:t>
            </a:r>
            <a:r>
              <a:rPr lang="en-US" altLang="en-US" sz="1900"/>
              <a:t>Emphasize the fact that he has been considered one the most outstanding professors responsible for helping Harvard Law School gain an eminent standing among the legal schools in the United States and that his work </a:t>
            </a:r>
            <a:r>
              <a:rPr lang="en-US" altLang="en-US" sz="1900" i="1"/>
              <a:t>A Treatise on the Law of Evidence </a:t>
            </a:r>
            <a:r>
              <a:rPr lang="en-US" altLang="en-US" sz="1900"/>
              <a:t>is still considered the greatest single authority on evidence in the entire literature of legal procedure.  </a:t>
            </a:r>
          </a:p>
          <a:p>
            <a:pPr algn="just" eaLnBrk="1" hangingPunct="1"/>
            <a:endParaRPr lang="en-US" altLang="en-US" sz="1900"/>
          </a:p>
          <a:p>
            <a:pPr algn="just" eaLnBrk="1" hangingPunct="1"/>
            <a:r>
              <a:rPr lang="en-US" altLang="en-US" sz="1900"/>
              <a:t>You may want to assign a student to summarize this section.</a:t>
            </a:r>
          </a:p>
        </p:txBody>
      </p:sp>
    </p:spTree>
    <p:extLst>
      <p:ext uri="{BB962C8B-B14F-4D97-AF65-F5344CB8AC3E}">
        <p14:creationId xmlns:p14="http://schemas.microsoft.com/office/powerpoint/2010/main" val="255020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0A2F9B-88B9-471A-ADD6-69D69C2F251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124768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A2F9B-88B9-471A-ADD6-69D69C2F251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217513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A2F9B-88B9-471A-ADD6-69D69C2F251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73430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27760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A2F9B-88B9-471A-ADD6-69D69C2F251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9407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A2F9B-88B9-471A-ADD6-69D69C2F251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321535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0A2F9B-88B9-471A-ADD6-69D69C2F251D}"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137171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0A2F9B-88B9-471A-ADD6-69D69C2F251D}"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267699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0A2F9B-88B9-471A-ADD6-69D69C2F251D}"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13742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A2F9B-88B9-471A-ADD6-69D69C2F251D}"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404241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A2F9B-88B9-471A-ADD6-69D69C2F251D}"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205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A2F9B-88B9-471A-ADD6-69D69C2F251D}"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42DDE-0CDB-42D9-A073-C27BFFA20EFC}" type="slidenum">
              <a:rPr lang="en-US" smtClean="0"/>
              <a:t>‹#›</a:t>
            </a:fld>
            <a:endParaRPr lang="en-US"/>
          </a:p>
        </p:txBody>
      </p:sp>
    </p:spTree>
    <p:extLst>
      <p:ext uri="{BB962C8B-B14F-4D97-AF65-F5344CB8AC3E}">
        <p14:creationId xmlns:p14="http://schemas.microsoft.com/office/powerpoint/2010/main" val="428640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A2F9B-88B9-471A-ADD6-69D69C2F251D}" type="datetimeFigureOut">
              <a:rPr lang="en-US" smtClean="0"/>
              <a:t>3/10/2022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42DDE-0CDB-42D9-A073-C27BFFA20EFC}" type="slidenum">
              <a:rPr lang="en-US" smtClean="0"/>
              <a:t>‹#›</a:t>
            </a:fld>
            <a:endParaRPr lang="en-US"/>
          </a:p>
        </p:txBody>
      </p:sp>
    </p:spTree>
    <p:extLst>
      <p:ext uri="{BB962C8B-B14F-4D97-AF65-F5344CB8AC3E}">
        <p14:creationId xmlns:p14="http://schemas.microsoft.com/office/powerpoint/2010/main" val="29144201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BQL2YDY_Li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49AB4C-B873-40BF-895F-93BF5F4067CB}"/>
              </a:ext>
            </a:extLst>
          </p:cNvPr>
          <p:cNvSpPr>
            <a:spLocks noGrp="1"/>
          </p:cNvSpPr>
          <p:nvPr>
            <p:ph type="title"/>
          </p:nvPr>
        </p:nvSpPr>
        <p:spPr>
          <a:xfrm>
            <a:off x="1399716" y="1305782"/>
            <a:ext cx="9144000" cy="2764028"/>
          </a:xfrm>
        </p:spPr>
        <p:txBody>
          <a:bodyPr vert="horz" lIns="91440" tIns="45720" rIns="91440" bIns="45720" rtlCol="0" anchor="ctr">
            <a:normAutofit fontScale="90000"/>
          </a:bodyPr>
          <a:lstStyle/>
          <a:p>
            <a:pPr algn="ctr"/>
            <a:r>
              <a:rPr lang="en-US" sz="7200" dirty="0"/>
              <a:t>A Case for the Existence of God for Jewish Secularists</a:t>
            </a:r>
            <a:endParaRPr lang="en-US" sz="7200" kern="1200"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3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Isosceles Triangle 4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1CBD926-1F1F-4CFC-AC7D-9A2B67A77F85}"/>
              </a:ext>
            </a:extLst>
          </p:cNvPr>
          <p:cNvPicPr>
            <a:picLocks noGrp="1" noChangeAspect="1"/>
          </p:cNvPicPr>
          <p:nvPr>
            <p:ph idx="1"/>
          </p:nvPr>
        </p:nvPicPr>
        <p:blipFill>
          <a:blip r:embed="rId2"/>
          <a:stretch>
            <a:fillRect/>
          </a:stretch>
        </p:blipFill>
        <p:spPr>
          <a:xfrm>
            <a:off x="0" y="-1"/>
            <a:ext cx="12192000" cy="6858001"/>
          </a:xfrm>
          <a:prstGeom prst="rect">
            <a:avLst/>
          </a:prstGeom>
          <a:ln>
            <a:noFill/>
          </a:ln>
        </p:spPr>
      </p:pic>
      <p:sp>
        <p:nvSpPr>
          <p:cNvPr id="46" name="Isosceles Triangle 4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09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461249-0F27-436D-9892-D5567DB490EF}"/>
              </a:ext>
            </a:extLst>
          </p:cNvPr>
          <p:cNvPicPr>
            <a:picLocks noGrp="1" noChangeAspect="1"/>
          </p:cNvPicPr>
          <p:nvPr>
            <p:ph idx="1"/>
          </p:nvPr>
        </p:nvPicPr>
        <p:blipFill>
          <a:blip r:embed="rId2"/>
          <a:stretch>
            <a:fillRect/>
          </a:stretch>
        </p:blipFill>
        <p:spPr>
          <a:xfrm>
            <a:off x="1066800" y="152712"/>
            <a:ext cx="10058400" cy="2743200"/>
          </a:xfrm>
        </p:spPr>
      </p:pic>
      <p:pic>
        <p:nvPicPr>
          <p:cNvPr id="7" name="Picture 6">
            <a:extLst>
              <a:ext uri="{FF2B5EF4-FFF2-40B4-BE49-F238E27FC236}">
                <a16:creationId xmlns:a16="http://schemas.microsoft.com/office/drawing/2014/main" id="{D1870781-44BF-4AA6-94DA-6E05C0381548}"/>
              </a:ext>
            </a:extLst>
          </p:cNvPr>
          <p:cNvPicPr>
            <a:picLocks noChangeAspect="1"/>
          </p:cNvPicPr>
          <p:nvPr/>
        </p:nvPicPr>
        <p:blipFill>
          <a:blip r:embed="rId3"/>
          <a:stretch>
            <a:fillRect/>
          </a:stretch>
        </p:blipFill>
        <p:spPr>
          <a:xfrm>
            <a:off x="576262" y="3312600"/>
            <a:ext cx="11039475" cy="2895600"/>
          </a:xfrm>
          <a:prstGeom prst="rect">
            <a:avLst/>
          </a:prstGeom>
        </p:spPr>
      </p:pic>
    </p:spTree>
    <p:extLst>
      <p:ext uri="{BB962C8B-B14F-4D97-AF65-F5344CB8AC3E}">
        <p14:creationId xmlns:p14="http://schemas.microsoft.com/office/powerpoint/2010/main" val="97261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0838-410E-4B5C-BA4A-1FAD1A9740F6}"/>
              </a:ext>
            </a:extLst>
          </p:cNvPr>
          <p:cNvSpPr>
            <a:spLocks noGrp="1"/>
          </p:cNvSpPr>
          <p:nvPr>
            <p:ph type="title"/>
          </p:nvPr>
        </p:nvSpPr>
        <p:spPr/>
        <p:txBody>
          <a:bodyPr/>
          <a:lstStyle/>
          <a:p>
            <a:pPr algn="ctr"/>
            <a:r>
              <a:rPr lang="en-US" b="1" dirty="0">
                <a:latin typeface="+mn-lt"/>
              </a:rPr>
              <a:t>Pew Research Center: Jewish Americans in 2020</a:t>
            </a:r>
          </a:p>
        </p:txBody>
      </p:sp>
      <p:sp>
        <p:nvSpPr>
          <p:cNvPr id="3" name="Content Placeholder 2">
            <a:extLst>
              <a:ext uri="{FF2B5EF4-FFF2-40B4-BE49-F238E27FC236}">
                <a16:creationId xmlns:a16="http://schemas.microsoft.com/office/drawing/2014/main" id="{4A8A037E-C157-4ED6-B308-237E70CCABCE}"/>
              </a:ext>
            </a:extLst>
          </p:cNvPr>
          <p:cNvSpPr>
            <a:spLocks noGrp="1"/>
          </p:cNvSpPr>
          <p:nvPr>
            <p:ph idx="1"/>
          </p:nvPr>
        </p:nvSpPr>
        <p:spPr/>
        <p:txBody>
          <a:bodyPr/>
          <a:lstStyle/>
          <a:p>
            <a:pPr marL="0" indent="0">
              <a:buNone/>
            </a:pPr>
            <a:r>
              <a:rPr lang="en-US" dirty="0"/>
              <a:t>“</a:t>
            </a:r>
            <a:r>
              <a:rPr lang="en-US" b="0" i="0" dirty="0">
                <a:effectLst/>
              </a:rPr>
              <a:t>Overall, about a quarter of U.S. Jewish adults (27%) do not identify with the Jewish religion: They consider themselves to be Jewish ethnically, culturally or by family background and have a Jewish parent or were raised Jewish, but they answer a question about their current</a:t>
            </a:r>
            <a:r>
              <a:rPr lang="en-US" b="0" i="1" dirty="0">
                <a:effectLst/>
              </a:rPr>
              <a:t> religion</a:t>
            </a:r>
            <a:r>
              <a:rPr lang="en-US" b="0" i="0" dirty="0">
                <a:effectLst/>
              </a:rPr>
              <a:t> by describing themselves as atheist, agnostic or “nothing in particular” rather than as Jewish. Among Jewish adults under 30, four-in-ten describe themselves this way.”</a:t>
            </a:r>
            <a:endParaRPr lang="en-US" dirty="0"/>
          </a:p>
        </p:txBody>
      </p:sp>
    </p:spTree>
    <p:extLst>
      <p:ext uri="{BB962C8B-B14F-4D97-AF65-F5344CB8AC3E}">
        <p14:creationId xmlns:p14="http://schemas.microsoft.com/office/powerpoint/2010/main" val="109949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B3429-EF17-4119-A1C7-FC8DC723606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j-lt"/>
                <a:ea typeface="+mj-ea"/>
                <a:cs typeface="+mj-cs"/>
              </a:rPr>
              <a:t>Prolific Jewish Atheists </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05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2D3A9BC-F591-48F8-95BF-C77C179C7544}"/>
              </a:ext>
            </a:extLst>
          </p:cNvPr>
          <p:cNvSpPr txBox="1"/>
          <p:nvPr/>
        </p:nvSpPr>
        <p:spPr>
          <a:xfrm>
            <a:off x="7968853" y="514351"/>
            <a:ext cx="3685841" cy="326538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kern="1200" dirty="0">
                <a:solidFill>
                  <a:schemeClr val="tx1"/>
                </a:solidFill>
                <a:effectLst/>
                <a:ea typeface="+mj-ea"/>
                <a:cs typeface="+mj-cs"/>
              </a:rPr>
              <a:t>A professor of ethical leadership at NYU’s Stern School of Business, Haidt calls himself a “Jewish atheist.” </a:t>
            </a:r>
            <a:endParaRPr lang="en-US" sz="3300" b="1" kern="1200" dirty="0">
              <a:solidFill>
                <a:schemeClr val="tx1"/>
              </a:solidFill>
              <a:ea typeface="+mj-ea"/>
              <a:cs typeface="+mj-cs"/>
            </a:endParaRPr>
          </a:p>
        </p:txBody>
      </p:sp>
      <p:pic>
        <p:nvPicPr>
          <p:cNvPr id="1026" name="Picture 2" descr="Text, whiteboard&#10;&#10;Description automatically generated">
            <a:extLst>
              <a:ext uri="{FF2B5EF4-FFF2-40B4-BE49-F238E27FC236}">
                <a16:creationId xmlns:a16="http://schemas.microsoft.com/office/drawing/2014/main" id="{0BB71F5F-B78C-4C27-9A7A-2B696687B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 r="-2" b="-2"/>
          <a:stretch/>
        </p:blipFill>
        <p:spPr bwMode="auto">
          <a:xfrm>
            <a:off x="20" y="10"/>
            <a:ext cx="446144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suit&#10;&#10;Description automatically generated with medium confidence">
            <a:extLst>
              <a:ext uri="{FF2B5EF4-FFF2-40B4-BE49-F238E27FC236}">
                <a16:creationId xmlns:a16="http://schemas.microsoft.com/office/drawing/2014/main" id="{C3C4B46A-1B63-4BD3-897E-08FC1BD7C9EC}"/>
              </a:ext>
            </a:extLst>
          </p:cNvPr>
          <p:cNvPicPr>
            <a:picLocks noChangeAspect="1"/>
          </p:cNvPicPr>
          <p:nvPr/>
        </p:nvPicPr>
        <p:blipFill rotWithShape="1">
          <a:blip r:embed="rId3"/>
          <a:srcRect l="32769" r="33269"/>
          <a:stretch/>
        </p:blipFill>
        <p:spPr>
          <a:xfrm>
            <a:off x="4622327" y="10"/>
            <a:ext cx="2925901" cy="3941463"/>
          </a:xfrm>
          <a:prstGeom prst="rect">
            <a:avLst/>
          </a:prstGeom>
        </p:spPr>
      </p:pic>
      <p:cxnSp>
        <p:nvCxnSpPr>
          <p:cNvPr id="139" name="Straight Connector 138">
            <a:extLst>
              <a:ext uri="{FF2B5EF4-FFF2-40B4-BE49-F238E27FC236}">
                <a16:creationId xmlns:a16="http://schemas.microsoft.com/office/drawing/2014/main" id="{8104B500-9EAF-4B67-BAED-5982B5D7B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68853" y="4003046"/>
            <a:ext cx="3291840" cy="0"/>
          </a:xfrm>
          <a:prstGeom prst="line">
            <a:avLst/>
          </a:prstGeom>
          <a:ln w="19050">
            <a:solidFill>
              <a:srgbClr val="FF3771"/>
            </a:solidFill>
          </a:ln>
        </p:spPr>
        <p:style>
          <a:lnRef idx="1">
            <a:schemeClr val="accent1"/>
          </a:lnRef>
          <a:fillRef idx="0">
            <a:schemeClr val="accent1"/>
          </a:fillRef>
          <a:effectRef idx="0">
            <a:schemeClr val="accent1"/>
          </a:effectRef>
          <a:fontRef idx="minor">
            <a:schemeClr val="tx1"/>
          </a:fontRef>
        </p:style>
      </p:cxnSp>
      <p:pic>
        <p:nvPicPr>
          <p:cNvPr id="1028" name="Picture 4" descr="The Coddling of the American Mind: How Good Intentions and Bad Ideas Are Setting Up a Generation for Failure by [Greg Lukianoff, Jonathan Haidt]">
            <a:extLst>
              <a:ext uri="{FF2B5EF4-FFF2-40B4-BE49-F238E27FC236}">
                <a16:creationId xmlns:a16="http://schemas.microsoft.com/office/drawing/2014/main" id="{48C28CD8-392D-48D7-89F3-42DD777D30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807" r="-3" b="31738"/>
          <a:stretch/>
        </p:blipFill>
        <p:spPr bwMode="auto">
          <a:xfrm>
            <a:off x="4622327" y="4102341"/>
            <a:ext cx="2925901" cy="275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6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vid Silverman (activist) - Wikipedia">
            <a:extLst>
              <a:ext uri="{FF2B5EF4-FFF2-40B4-BE49-F238E27FC236}">
                <a16:creationId xmlns:a16="http://schemas.microsoft.com/office/drawing/2014/main" id="{6B3D7B95-84F9-415C-82B1-7460946510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 y="488989"/>
            <a:ext cx="227958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0C38598-8E03-4793-9C98-739FDF156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488989"/>
            <a:ext cx="2000250" cy="4351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4" name="TextBox 5">
            <a:extLst>
              <a:ext uri="{FF2B5EF4-FFF2-40B4-BE49-F238E27FC236}">
                <a16:creationId xmlns:a16="http://schemas.microsoft.com/office/drawing/2014/main" id="{2408D0EA-CC29-4C65-87B1-E48FB49AE528}"/>
              </a:ext>
            </a:extLst>
          </p:cNvPr>
          <p:cNvGraphicFramePr/>
          <p:nvPr/>
        </p:nvGraphicFramePr>
        <p:xfrm>
          <a:off x="5616477" y="566324"/>
          <a:ext cx="5670612" cy="4688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864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E5069-3126-4DC8-9C5A-220BD9A0FF34}"/>
              </a:ext>
            </a:extLst>
          </p:cNvPr>
          <p:cNvSpPr>
            <a:spLocks noGrp="1"/>
          </p:cNvSpPr>
          <p:nvPr>
            <p:ph type="title"/>
          </p:nvPr>
        </p:nvSpPr>
        <p:spPr>
          <a:xfrm>
            <a:off x="3475066" y="243435"/>
            <a:ext cx="4267200" cy="1351472"/>
          </a:xfrm>
        </p:spPr>
        <p:txBody>
          <a:bodyPr>
            <a:normAutofit/>
          </a:bodyPr>
          <a:lstStyle/>
          <a:p>
            <a:pPr algn="ctr"/>
            <a:r>
              <a:rPr lang="en-US" b="1" dirty="0">
                <a:solidFill>
                  <a:schemeClr val="tx1">
                    <a:lumMod val="85000"/>
                    <a:lumOff val="15000"/>
                  </a:schemeClr>
                </a:solidFill>
                <a:latin typeface="+mn-lt"/>
              </a:rPr>
              <a:t>Rebecca Goldstein </a:t>
            </a:r>
          </a:p>
        </p:txBody>
      </p:sp>
      <p:pic>
        <p:nvPicPr>
          <p:cNvPr id="3074" name="Picture 2" descr="Betraying Spinoza: The Renegade Jew Who Gave Us Modernity (Jewish Encounters Series) by [Rebecca Goldstein]">
            <a:extLst>
              <a:ext uri="{FF2B5EF4-FFF2-40B4-BE49-F238E27FC236}">
                <a16:creationId xmlns:a16="http://schemas.microsoft.com/office/drawing/2014/main" id="{4DA29DA8-77BD-401B-82AE-68E42145C3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8" r="13453"/>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179F99-6F7D-45C5-A572-2F7E07744725}"/>
              </a:ext>
            </a:extLst>
          </p:cNvPr>
          <p:cNvSpPr>
            <a:spLocks noGrp="1"/>
          </p:cNvSpPr>
          <p:nvPr>
            <p:ph idx="1"/>
          </p:nvPr>
        </p:nvSpPr>
        <p:spPr>
          <a:xfrm>
            <a:off x="4198966" y="2147357"/>
            <a:ext cx="4297334" cy="4101042"/>
          </a:xfrm>
        </p:spPr>
        <p:txBody>
          <a:bodyPr>
            <a:normAutofit/>
          </a:bodyPr>
          <a:lstStyle/>
          <a:p>
            <a:pPr marL="514350" indent="-514350">
              <a:buAutoNum type="arabicPeriod"/>
            </a:pPr>
            <a:r>
              <a:rPr lang="en-US" b="1" i="0" dirty="0">
                <a:solidFill>
                  <a:schemeClr val="tx1">
                    <a:lumMod val="85000"/>
                    <a:lumOff val="15000"/>
                  </a:schemeClr>
                </a:solidFill>
                <a:effectLst/>
              </a:rPr>
              <a:t> American </a:t>
            </a:r>
            <a:r>
              <a:rPr lang="en-US" b="1" dirty="0">
                <a:solidFill>
                  <a:schemeClr val="tx1">
                    <a:lumMod val="85000"/>
                    <a:lumOff val="15000"/>
                  </a:schemeClr>
                </a:solidFill>
              </a:rPr>
              <a:t>philosopher</a:t>
            </a:r>
            <a:r>
              <a:rPr lang="en-US" b="1" i="0" dirty="0">
                <a:solidFill>
                  <a:schemeClr val="tx1">
                    <a:lumMod val="85000"/>
                    <a:lumOff val="15000"/>
                  </a:schemeClr>
                </a:solidFill>
                <a:effectLst/>
              </a:rPr>
              <a:t>, novelist, and </a:t>
            </a:r>
            <a:r>
              <a:rPr lang="en-US" b="1" dirty="0">
                <a:solidFill>
                  <a:schemeClr val="tx1">
                    <a:lumMod val="85000"/>
                    <a:lumOff val="15000"/>
                  </a:schemeClr>
                </a:solidFill>
              </a:rPr>
              <a:t>public intellectual</a:t>
            </a:r>
            <a:r>
              <a:rPr lang="en-US" b="1" u="none" strike="noStrike" dirty="0">
                <a:solidFill>
                  <a:schemeClr val="tx1">
                    <a:lumMod val="85000"/>
                    <a:lumOff val="15000"/>
                  </a:schemeClr>
                </a:solidFill>
              </a:rPr>
              <a:t>. </a:t>
            </a:r>
          </a:p>
          <a:p>
            <a:pPr marL="514350" indent="-514350">
              <a:buAutoNum type="arabicPeriod"/>
            </a:pPr>
            <a:endParaRPr lang="en-US" b="1" dirty="0">
              <a:solidFill>
                <a:schemeClr val="tx1">
                  <a:lumMod val="85000"/>
                  <a:lumOff val="15000"/>
                </a:schemeClr>
              </a:solidFill>
            </a:endParaRPr>
          </a:p>
          <a:p>
            <a:pPr marL="514350" indent="-514350">
              <a:buAutoNum type="arabicPeriod"/>
            </a:pPr>
            <a:r>
              <a:rPr lang="en-US" b="1" u="none" strike="noStrike" dirty="0">
                <a:solidFill>
                  <a:schemeClr val="tx1">
                    <a:lumMod val="85000"/>
                    <a:lumOff val="15000"/>
                  </a:schemeClr>
                </a:solidFill>
              </a:rPr>
              <a:t>Raised Orthodox. Became an atheist at end of undergraduate work.  </a:t>
            </a:r>
          </a:p>
          <a:p>
            <a:pPr marL="514350" indent="-514350">
              <a:buAutoNum type="arabicPeriod"/>
            </a:pPr>
            <a:endParaRPr lang="en-US" sz="2000" dirty="0">
              <a:solidFill>
                <a:schemeClr val="tx1">
                  <a:lumMod val="85000"/>
                  <a:lumOff val="15000"/>
                </a:schemeClr>
              </a:solidFill>
              <a:latin typeface="Arial" panose="020B0604020202020204" pitchFamily="34" charset="0"/>
            </a:endParaRPr>
          </a:p>
          <a:p>
            <a:pPr marL="514350" indent="-514350">
              <a:buAutoNum type="arabicPeriod"/>
            </a:pPr>
            <a:endParaRPr lang="en-US" sz="2000" u="none" strike="noStrike" dirty="0">
              <a:solidFill>
                <a:schemeClr val="tx1">
                  <a:lumMod val="85000"/>
                  <a:lumOff val="15000"/>
                </a:schemeClr>
              </a:solidFill>
              <a:latin typeface="Arial" panose="020B0604020202020204" pitchFamily="34" charset="0"/>
            </a:endParaRPr>
          </a:p>
          <a:p>
            <a:pPr marL="514350" indent="-514350">
              <a:buAutoNum type="arabicPeriod"/>
            </a:pPr>
            <a:endParaRPr lang="en-US" sz="2000" dirty="0">
              <a:solidFill>
                <a:schemeClr val="tx1">
                  <a:lumMod val="85000"/>
                  <a:lumOff val="15000"/>
                </a:schemeClr>
              </a:solidFill>
              <a:latin typeface="Arial" panose="020B0604020202020204" pitchFamily="34" charset="0"/>
            </a:endParaRPr>
          </a:p>
          <a:p>
            <a:pPr marL="514350" indent="-514350">
              <a:buAutoNum type="arabicPeriod"/>
            </a:pPr>
            <a:endParaRPr lang="en-US" sz="2000" dirty="0">
              <a:solidFill>
                <a:schemeClr val="tx1">
                  <a:lumMod val="85000"/>
                  <a:lumOff val="15000"/>
                </a:schemeClr>
              </a:solidFill>
            </a:endParaRPr>
          </a:p>
        </p:txBody>
      </p:sp>
      <p:pic>
        <p:nvPicPr>
          <p:cNvPr id="3078" name="Picture 6" descr="REBECCA GOLDSTEIN — What Is It Like to Be a Philosopher?">
            <a:extLst>
              <a:ext uri="{FF2B5EF4-FFF2-40B4-BE49-F238E27FC236}">
                <a16:creationId xmlns:a16="http://schemas.microsoft.com/office/drawing/2014/main" id="{226A8591-13B9-4505-A9A8-0CADE341E8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87" r="30120"/>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2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4451" name="Rectangle 1"/>
          <p:cNvSpPr>
            <a:spLocks noChangeArrowheads="1"/>
          </p:cNvSpPr>
          <p:nvPr/>
        </p:nvSpPr>
        <p:spPr bwMode="auto">
          <a:xfrm>
            <a:off x="673749" y="4610244"/>
            <a:ext cx="3649703" cy="1714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912813">
              <a:spcBef>
                <a:spcPct val="20000"/>
              </a:spcBef>
              <a:buClr>
                <a:schemeClr val="tx2"/>
              </a:buClr>
              <a:buChar char="•"/>
              <a:defRPr sz="3200">
                <a:solidFill>
                  <a:schemeClr val="tx1"/>
                </a:solidFill>
                <a:latin typeface="Arial" panose="020B0604020202020204" pitchFamily="34" charset="0"/>
              </a:defRPr>
            </a:lvl1pPr>
            <a:lvl2pPr marL="736600" indent="-279400" defTabSz="912813">
              <a:spcBef>
                <a:spcPct val="20000"/>
              </a:spcBef>
              <a:buChar char="–"/>
              <a:defRPr sz="2800">
                <a:solidFill>
                  <a:schemeClr val="tx1"/>
                </a:solidFill>
                <a:latin typeface="Arial" panose="020B0604020202020204" pitchFamily="34" charset="0"/>
              </a:defRPr>
            </a:lvl2pPr>
            <a:lvl3pPr marL="1136650" indent="-222250" defTabSz="912813">
              <a:spcBef>
                <a:spcPct val="20000"/>
              </a:spcBef>
              <a:buClr>
                <a:schemeClr val="tx2"/>
              </a:buClr>
              <a:buChar char="•"/>
              <a:defRPr sz="2400">
                <a:solidFill>
                  <a:schemeClr val="tx1"/>
                </a:solidFill>
                <a:latin typeface="Arial" panose="020B0604020202020204" pitchFamily="34" charset="0"/>
              </a:defRPr>
            </a:lvl3pPr>
            <a:lvl4pPr marL="1593850" indent="-222250" defTabSz="912813">
              <a:spcBef>
                <a:spcPct val="20000"/>
              </a:spcBef>
              <a:buChar char="–"/>
              <a:defRPr sz="2000">
                <a:solidFill>
                  <a:schemeClr val="tx1"/>
                </a:solidFill>
                <a:latin typeface="Arial" panose="020B0604020202020204" pitchFamily="34" charset="0"/>
              </a:defRPr>
            </a:lvl4pPr>
            <a:lvl5pPr marL="2049463" indent="-222250" defTabSz="912813">
              <a:spcBef>
                <a:spcPct val="20000"/>
              </a:spcBef>
              <a:buClr>
                <a:schemeClr val="tx2"/>
              </a:buClr>
              <a:buChar char="•"/>
              <a:defRPr sz="2000">
                <a:solidFill>
                  <a:schemeClr val="tx1"/>
                </a:solidFill>
                <a:latin typeface="Arial" panose="020B0604020202020204" pitchFamily="34" charset="0"/>
              </a:defRPr>
            </a:lvl5pPr>
            <a:lvl6pPr marL="2506663" indent="-22225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63863" indent="-22225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1063" indent="-22225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78263" indent="-22225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defTabSz="914400">
              <a:lnSpc>
                <a:spcPct val="90000"/>
              </a:lnSpc>
              <a:spcBef>
                <a:spcPct val="0"/>
              </a:spcBef>
              <a:spcAft>
                <a:spcPts val="600"/>
              </a:spcAft>
              <a:buClrTx/>
              <a:buNone/>
            </a:pPr>
            <a:r>
              <a:rPr lang="en-US" altLang="en-US" sz="2800" b="1" kern="1200" dirty="0">
                <a:solidFill>
                  <a:schemeClr val="tx1"/>
                </a:solidFill>
                <a:latin typeface="+mn-lt"/>
                <a:ea typeface="+mj-ea"/>
                <a:cs typeface="+mj-cs"/>
              </a:rPr>
              <a:t>Lawrence Krauss is an American theoretical physicist and cosmologist.  </a:t>
            </a:r>
          </a:p>
        </p:txBody>
      </p:sp>
      <p:pic>
        <p:nvPicPr>
          <p:cNvPr id="4098" name="Picture 2" descr="Lawrence M. Krauss (Author of A Universe from Nothing)">
            <a:extLst>
              <a:ext uri="{FF2B5EF4-FFF2-40B4-BE49-F238E27FC236}">
                <a16:creationId xmlns:a16="http://schemas.microsoft.com/office/drawing/2014/main" id="{63A4B174-A541-4AC5-8A69-FCAE40ED8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32" r="1137" b="5"/>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945" r="2" b="2"/>
          <a:stretch/>
        </p:blipFill>
        <p:spPr bwMode="auto">
          <a:xfrm>
            <a:off x="4719344" y="370320"/>
            <a:ext cx="6798905" cy="40510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7" name="Straight Connector 76">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4452" name="Rectangle 2"/>
          <p:cNvSpPr>
            <a:spLocks noChangeArrowheads="1"/>
          </p:cNvSpPr>
          <p:nvPr/>
        </p:nvSpPr>
        <p:spPr bwMode="auto">
          <a:xfrm>
            <a:off x="4793017" y="4325676"/>
            <a:ext cx="6725232" cy="1714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defTabSz="912813">
              <a:spcBef>
                <a:spcPct val="20000"/>
              </a:spcBef>
              <a:buClr>
                <a:schemeClr val="tx2"/>
              </a:buClr>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lr>
                <a:schemeClr val="tx2"/>
              </a:buClr>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lr>
                <a:schemeClr val="tx2"/>
              </a:buClr>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defTabSz="914400">
              <a:lnSpc>
                <a:spcPct val="90000"/>
              </a:lnSpc>
              <a:spcBef>
                <a:spcPct val="0"/>
              </a:spcBef>
              <a:spcAft>
                <a:spcPts val="600"/>
              </a:spcAft>
              <a:buClrTx/>
              <a:buNone/>
            </a:pPr>
            <a:endParaRPr lang="en-US" altLang="en-US" sz="2400" b="1" dirty="0">
              <a:latin typeface="+mn-lt"/>
            </a:endParaRPr>
          </a:p>
          <a:p>
            <a:pPr defTabSz="914400">
              <a:lnSpc>
                <a:spcPct val="90000"/>
              </a:lnSpc>
              <a:spcBef>
                <a:spcPct val="0"/>
              </a:spcBef>
              <a:spcAft>
                <a:spcPts val="600"/>
              </a:spcAft>
              <a:buClrTx/>
              <a:buNone/>
            </a:pPr>
            <a:r>
              <a:rPr lang="en-US" altLang="en-US" sz="2400" b="1" dirty="0">
                <a:latin typeface="+mn-lt"/>
              </a:rPr>
              <a:t>Author of A Universe from Nothing: Why There is Something Rather than Nothing</a:t>
            </a:r>
            <a:br>
              <a:rPr lang="en-US" altLang="en-US" sz="2400" b="1" dirty="0">
                <a:latin typeface="+mn-lt"/>
              </a:rPr>
            </a:br>
            <a:endParaRPr lang="en-US" altLang="en-US" sz="2400" b="1" dirty="0">
              <a:latin typeface="+mn-lt"/>
            </a:endParaRPr>
          </a:p>
          <a:p>
            <a:pPr defTabSz="914400">
              <a:lnSpc>
                <a:spcPct val="90000"/>
              </a:lnSpc>
              <a:spcBef>
                <a:spcPct val="0"/>
              </a:spcBef>
              <a:spcAft>
                <a:spcPts val="600"/>
              </a:spcAft>
              <a:buClrTx/>
              <a:buNone/>
            </a:pPr>
            <a:r>
              <a:rPr lang="en-US" altLang="en-US" sz="2400" b="1" dirty="0">
                <a:latin typeface="+mn-lt"/>
              </a:rPr>
              <a:t> Debated William Lane Craig in April, 2013. </a:t>
            </a:r>
          </a:p>
        </p:txBody>
      </p:sp>
      <p:sp>
        <p:nvSpPr>
          <p:cNvPr id="2" name="Slide Number Placeholder 1"/>
          <p:cNvSpPr>
            <a:spLocks noGrp="1"/>
          </p:cNvSpPr>
          <p:nvPr>
            <p:ph type="sldNum" sz="quarter" idx="12"/>
          </p:nvPr>
        </p:nvSpPr>
        <p:spPr>
          <a:xfrm>
            <a:off x="9064256" y="6356350"/>
            <a:ext cx="2289544" cy="365125"/>
          </a:xfrm>
        </p:spPr>
        <p:txBody>
          <a:bodyPr vert="horz" lIns="91440" tIns="45720" rIns="91440" bIns="45720" rtlCol="0" anchor="ctr">
            <a:normAutofit/>
          </a:bodyPr>
          <a:lstStyle/>
          <a:p>
            <a:pPr defTabSz="914400">
              <a:spcAft>
                <a:spcPts val="600"/>
              </a:spcAft>
              <a:defRPr/>
            </a:pPr>
            <a:fld id="{F5A68211-479F-4690-A840-91D48A00B56D}" type="slidenum">
              <a:rPr lang="en-US" altLang="en-US">
                <a:solidFill>
                  <a:schemeClr val="tx1">
                    <a:alpha val="70000"/>
                  </a:schemeClr>
                </a:solidFill>
              </a:rPr>
              <a:pPr defTabSz="914400">
                <a:spcAft>
                  <a:spcPts val="600"/>
                </a:spcAft>
                <a:defRPr/>
              </a:pPr>
              <a:t>17</a:t>
            </a:fld>
            <a:endParaRPr lang="en-US" altLang="en-US">
              <a:solidFill>
                <a:schemeClr val="tx1">
                  <a:alpha val="70000"/>
                </a:schemeClr>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s://images-na.ssl-images-amazon.com/images/I/51W5-kOdUwL._SX312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9501" y="420546"/>
            <a:ext cx="4997370" cy="5570538"/>
          </a:xfrm>
          <a:noFill/>
        </p:spPr>
      </p:pic>
      <p:pic>
        <p:nvPicPr>
          <p:cNvPr id="4" name="Picture 2" descr="Image may contain: one or more people, people sitting and indoor">
            <a:extLst>
              <a:ext uri="{FF2B5EF4-FFF2-40B4-BE49-F238E27FC236}">
                <a16:creationId xmlns:a16="http://schemas.microsoft.com/office/drawing/2014/main" id="{99267C67-B4D5-414F-BC22-6AE4392C9CB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300" r="8238" b="2"/>
          <a:stretch/>
        </p:blipFill>
        <p:spPr bwMode="auto">
          <a:xfrm>
            <a:off x="6096000" y="119604"/>
            <a:ext cx="4835780" cy="3746340"/>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4" descr="Image may contain: one or more people, crowd and indoor">
            <a:extLst>
              <a:ext uri="{FF2B5EF4-FFF2-40B4-BE49-F238E27FC236}">
                <a16:creationId xmlns:a16="http://schemas.microsoft.com/office/drawing/2014/main" id="{8995171A-0A92-4753-9867-D1B1917722DE}"/>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4973" r="711" b="-3"/>
          <a:stretch/>
        </p:blipFill>
        <p:spPr bwMode="auto">
          <a:xfrm>
            <a:off x="5994653" y="2892877"/>
            <a:ext cx="4835780" cy="3845519"/>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8F23BA-627A-4C0A-8486-32FF2293174C}"/>
              </a:ext>
            </a:extLst>
          </p:cNvPr>
          <p:cNvSpPr>
            <a:spLocks noGrp="1"/>
          </p:cNvSpPr>
          <p:nvPr>
            <p:ph idx="1"/>
          </p:nvPr>
        </p:nvSpPr>
        <p:spPr>
          <a:xfrm>
            <a:off x="838200" y="1929384"/>
            <a:ext cx="10515600" cy="4251960"/>
          </a:xfrm>
        </p:spPr>
        <p:txBody>
          <a:bodyPr>
            <a:normAutofit/>
          </a:bodyPr>
          <a:lstStyle/>
          <a:p>
            <a:pPr marL="0" indent="0">
              <a:buNone/>
            </a:pPr>
            <a:r>
              <a:rPr lang="en-US" sz="4400" b="1" dirty="0"/>
              <a:t>What’s your truth language?</a:t>
            </a:r>
          </a:p>
          <a:p>
            <a:pPr marL="0" indent="0">
              <a:buNone/>
            </a:pPr>
            <a:r>
              <a:rPr lang="en-US" sz="4400" b="1" dirty="0"/>
              <a:t> </a:t>
            </a:r>
          </a:p>
          <a:p>
            <a:pPr marL="0" indent="0">
              <a:buNone/>
            </a:pPr>
            <a:endParaRPr lang="en-US" sz="2200" dirty="0"/>
          </a:p>
        </p:txBody>
      </p:sp>
    </p:spTree>
    <p:extLst>
      <p:ext uri="{BB962C8B-B14F-4D97-AF65-F5344CB8AC3E}">
        <p14:creationId xmlns:p14="http://schemas.microsoft.com/office/powerpoint/2010/main" val="68623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580B6-5607-499C-A106-420DF69F4DBF}"/>
              </a:ext>
            </a:extLst>
          </p:cNvPr>
          <p:cNvSpPr>
            <a:spLocks noGrp="1"/>
          </p:cNvSpPr>
          <p:nvPr>
            <p:ph type="title"/>
          </p:nvPr>
        </p:nvSpPr>
        <p:spPr>
          <a:xfrm>
            <a:off x="1140766" y="-234336"/>
            <a:ext cx="4790364" cy="1668424"/>
          </a:xfrm>
        </p:spPr>
        <p:txBody>
          <a:bodyPr vert="horz" lIns="91440" tIns="45720" rIns="91440" bIns="45720" rtlCol="0" anchor="b">
            <a:normAutofit/>
          </a:bodyPr>
          <a:lstStyle/>
          <a:p>
            <a:r>
              <a:rPr lang="en-US" sz="4000" b="1" dirty="0"/>
              <a:t>Resources</a:t>
            </a:r>
            <a:r>
              <a:rPr lang="en-US" sz="4000" dirty="0"/>
              <a:t> </a:t>
            </a:r>
          </a:p>
        </p:txBody>
      </p:sp>
      <p:sp>
        <p:nvSpPr>
          <p:cNvPr id="3" name="Subtitle 2">
            <a:extLst>
              <a:ext uri="{FF2B5EF4-FFF2-40B4-BE49-F238E27FC236}">
                <a16:creationId xmlns:a16="http://schemas.microsoft.com/office/drawing/2014/main" id="{55B41022-687C-4DD0-BE66-5A3D798CF1E8}"/>
              </a:ext>
            </a:extLst>
          </p:cNvPr>
          <p:cNvSpPr>
            <a:spLocks noGrp="1"/>
          </p:cNvSpPr>
          <p:nvPr>
            <p:ph type="subTitle"/>
          </p:nvPr>
        </p:nvSpPr>
        <p:spPr>
          <a:xfrm>
            <a:off x="844650" y="1719009"/>
            <a:ext cx="4667553" cy="3425709"/>
          </a:xfrm>
        </p:spPr>
        <p:txBody>
          <a:bodyPr vert="horz" lIns="91440" tIns="45720" rIns="91440" bIns="45720" rtlCol="0">
            <a:normAutofit fontScale="92500" lnSpcReduction="20000"/>
          </a:bodyPr>
          <a:lstStyle/>
          <a:p>
            <a:pPr>
              <a:spcAft>
                <a:spcPts val="600"/>
              </a:spcAft>
            </a:pPr>
            <a:r>
              <a:rPr lang="en-US" sz="3200" dirty="0">
                <a:latin typeface="+mn-lt"/>
                <a:ea typeface="+mn-ea"/>
                <a:cs typeface="+mn-cs"/>
              </a:rPr>
              <a:t>1. Thinkapologetics.com </a:t>
            </a:r>
            <a:br>
              <a:rPr lang="en-US" sz="3200" dirty="0">
                <a:latin typeface="+mn-lt"/>
                <a:ea typeface="+mn-ea"/>
                <a:cs typeface="+mn-cs"/>
              </a:rPr>
            </a:br>
            <a:endParaRPr lang="en-US" sz="3200" dirty="0">
              <a:latin typeface="+mn-lt"/>
              <a:ea typeface="+mn-ea"/>
              <a:cs typeface="+mn-cs"/>
            </a:endParaRPr>
          </a:p>
          <a:p>
            <a:pPr>
              <a:spcAft>
                <a:spcPts val="600"/>
              </a:spcAft>
            </a:pPr>
            <a:r>
              <a:rPr lang="en-US" sz="3200" dirty="0">
                <a:latin typeface="+mn-lt"/>
                <a:ea typeface="+mn-ea"/>
                <a:cs typeface="+mn-cs"/>
              </a:rPr>
              <a:t>2. Eric Chabot You Tube Channel: Has teachings from meetings on campus </a:t>
            </a:r>
            <a:br>
              <a:rPr lang="en-US" sz="3200" dirty="0">
                <a:latin typeface="+mn-lt"/>
                <a:ea typeface="+mn-ea"/>
                <a:cs typeface="+mn-cs"/>
              </a:rPr>
            </a:br>
            <a:endParaRPr lang="en-US" sz="3200" dirty="0">
              <a:latin typeface="+mn-lt"/>
              <a:ea typeface="+mn-ea"/>
              <a:cs typeface="+mn-cs"/>
            </a:endParaRPr>
          </a:p>
          <a:p>
            <a:pPr>
              <a:spcAft>
                <a:spcPts val="600"/>
              </a:spcAft>
            </a:pPr>
            <a:r>
              <a:rPr lang="en-US" sz="3200" dirty="0">
                <a:latin typeface="+mn-lt"/>
                <a:ea typeface="+mn-ea"/>
                <a:cs typeface="+mn-cs"/>
              </a:rPr>
              <a:t>3. Books</a:t>
            </a:r>
            <a:br>
              <a:rPr lang="en-US" sz="2000" dirty="0">
                <a:latin typeface="+mn-lt"/>
                <a:ea typeface="+mn-ea"/>
                <a:cs typeface="+mn-cs"/>
              </a:rPr>
            </a:br>
            <a:br>
              <a:rPr lang="en-US" sz="2000" dirty="0">
                <a:latin typeface="+mn-lt"/>
                <a:ea typeface="+mn-ea"/>
                <a:cs typeface="+mn-cs"/>
              </a:rPr>
            </a:br>
            <a:br>
              <a:rPr lang="en-US" sz="2000" dirty="0">
                <a:latin typeface="+mn-lt"/>
                <a:ea typeface="+mn-ea"/>
                <a:cs typeface="+mn-cs"/>
              </a:rPr>
            </a:br>
            <a:br>
              <a:rPr lang="en-US" sz="2000" dirty="0">
                <a:latin typeface="+mn-lt"/>
                <a:ea typeface="+mn-ea"/>
                <a:cs typeface="+mn-cs"/>
              </a:rPr>
            </a:br>
            <a:endParaRPr lang="en-US" sz="2000" dirty="0">
              <a:latin typeface="+mn-lt"/>
              <a:ea typeface="+mn-ea"/>
              <a:cs typeface="+mn-cs"/>
            </a:endParaRPr>
          </a:p>
        </p:txBody>
      </p:sp>
      <p:pic>
        <p:nvPicPr>
          <p:cNvPr id="24578" name="Picture 2" descr="Does God Exist? Why It Matters by [Chabot, Eric, Van Allsburg, Chris]">
            <a:extLst>
              <a:ext uri="{FF2B5EF4-FFF2-40B4-BE49-F238E27FC236}">
                <a16:creationId xmlns:a16="http://schemas.microsoft.com/office/drawing/2014/main" id="{76123284-1F9F-4191-A9B4-56E35A6477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0057" y="1120232"/>
            <a:ext cx="2670313" cy="42554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D2836CF-9B03-41EC-A0BC-97CCF41D05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49409" y="670377"/>
            <a:ext cx="1621993" cy="24299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428C0A47-5C23-42C6-985A-485A0B5AAC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49409" y="3429000"/>
            <a:ext cx="1603306" cy="2401957"/>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026021"/>
      </p:ext>
    </p:extLst>
  </p:cSld>
  <p:clrMapOvr>
    <a:masterClrMapping/>
  </p:clrMapOvr>
  <mc:AlternateContent xmlns:mc="http://schemas.openxmlformats.org/markup-compatibility/2006" xmlns:p14="http://schemas.microsoft.com/office/powerpoint/2010/main">
    <mc:Choice Requires="p14">
      <p:transition spd="slow" p14:dur="2000" advTm="21140"/>
    </mc:Choice>
    <mc:Fallback xmlns="">
      <p:transition spd="slow" advTm="2114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97AF0-7F82-4640-9DAC-C40B308E674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j-lt"/>
                <a:ea typeface="+mj-ea"/>
                <a:cs typeface="+mj-cs"/>
              </a:rPr>
              <a:t>But many Jewish people are post modern and we live in a post truth culture? </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8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D074B8-C084-4226-8A53-9E2C41E1551F}"/>
              </a:ext>
            </a:extLst>
          </p:cNvPr>
          <p:cNvSpPr>
            <a:spLocks noGrp="1"/>
          </p:cNvSpPr>
          <p:nvPr>
            <p:ph idx="1"/>
          </p:nvPr>
        </p:nvSpPr>
        <p:spPr>
          <a:xfrm>
            <a:off x="5236414" y="581739"/>
            <a:ext cx="6955586" cy="3695136"/>
          </a:xfrm>
        </p:spPr>
        <p:txBody>
          <a:bodyPr>
            <a:noAutofit/>
          </a:bodyPr>
          <a:lstStyle/>
          <a:p>
            <a:pPr marL="457200" indent="-457200">
              <a:lnSpc>
                <a:spcPct val="110000"/>
              </a:lnSpc>
              <a:buAutoNum type="arabicPeriod"/>
            </a:pPr>
            <a:r>
              <a:rPr lang="en-US" sz="2800" b="1" dirty="0">
                <a:latin typeface="Calibri" panose="020F0502020204030204" pitchFamily="34" charset="0"/>
                <a:cs typeface="Calibri" panose="020F0502020204030204" pitchFamily="34" charset="0"/>
              </a:rPr>
              <a:t>We want </a:t>
            </a:r>
            <a:r>
              <a:rPr lang="en-US" sz="2800" b="1" u="sng" dirty="0">
                <a:latin typeface="Calibri" panose="020F0502020204030204" pitchFamily="34" charset="0"/>
                <a:cs typeface="Calibri" panose="020F0502020204030204" pitchFamily="34" charset="0"/>
              </a:rPr>
              <a:t>true</a:t>
            </a:r>
            <a:r>
              <a:rPr lang="en-US" sz="2800" b="1" dirty="0">
                <a:latin typeface="Calibri" panose="020F0502020204030204" pitchFamily="34" charset="0"/>
                <a:cs typeface="Calibri" panose="020F0502020204030204" pitchFamily="34" charset="0"/>
              </a:rPr>
              <a:t> bank statements </a:t>
            </a:r>
          </a:p>
          <a:p>
            <a:pPr marL="457200" indent="-457200">
              <a:lnSpc>
                <a:spcPct val="110000"/>
              </a:lnSpc>
              <a:buAutoNum type="arabicPeriod"/>
            </a:pPr>
            <a:r>
              <a:rPr lang="en-US" sz="2800" b="1" dirty="0">
                <a:latin typeface="Calibri" panose="020F0502020204030204" pitchFamily="34" charset="0"/>
                <a:cs typeface="Calibri" panose="020F0502020204030204" pitchFamily="34" charset="0"/>
              </a:rPr>
              <a:t>We want </a:t>
            </a:r>
            <a:r>
              <a:rPr lang="en-US" sz="2800" b="1" u="sng" dirty="0">
                <a:latin typeface="Calibri" panose="020F0502020204030204" pitchFamily="34" charset="0"/>
                <a:cs typeface="Calibri" panose="020F0502020204030204" pitchFamily="34" charset="0"/>
              </a:rPr>
              <a:t>true</a:t>
            </a:r>
            <a:r>
              <a:rPr lang="en-US" sz="2800" b="1" dirty="0">
                <a:latin typeface="Calibri" panose="020F0502020204030204" pitchFamily="34" charset="0"/>
                <a:cs typeface="Calibri" panose="020F0502020204030204" pitchFamily="34" charset="0"/>
              </a:rPr>
              <a:t> prescriptions from our doctors</a:t>
            </a:r>
          </a:p>
          <a:p>
            <a:pPr marL="457200" indent="-457200">
              <a:lnSpc>
                <a:spcPct val="110000"/>
              </a:lnSpc>
              <a:buAutoNum type="arabicPeriod"/>
            </a:pPr>
            <a:r>
              <a:rPr lang="en-US" sz="2800" b="1" dirty="0">
                <a:latin typeface="Calibri" panose="020F0502020204030204" pitchFamily="34" charset="0"/>
                <a:cs typeface="Calibri" panose="020F0502020204030204" pitchFamily="34" charset="0"/>
              </a:rPr>
              <a:t>We want our teachers/professors to give us </a:t>
            </a:r>
            <a:r>
              <a:rPr lang="en-US" sz="2800" b="1" u="sng" dirty="0">
                <a:latin typeface="Calibri" panose="020F0502020204030204" pitchFamily="34" charset="0"/>
                <a:cs typeface="Calibri" panose="020F0502020204030204" pitchFamily="34" charset="0"/>
              </a:rPr>
              <a:t>true</a:t>
            </a:r>
            <a:r>
              <a:rPr lang="en-US" sz="2800" b="1" dirty="0">
                <a:latin typeface="Calibri" panose="020F0502020204030204" pitchFamily="34" charset="0"/>
                <a:cs typeface="Calibri" panose="020F0502020204030204" pitchFamily="34" charset="0"/>
              </a:rPr>
              <a:t> instructions </a:t>
            </a:r>
          </a:p>
          <a:p>
            <a:pPr marL="457200" indent="-457200">
              <a:lnSpc>
                <a:spcPct val="110000"/>
              </a:lnSpc>
              <a:buAutoNum type="arabicPeriod"/>
            </a:pPr>
            <a:r>
              <a:rPr lang="en-US" sz="2800" b="1" dirty="0">
                <a:latin typeface="Calibri" panose="020F0502020204030204" pitchFamily="34" charset="0"/>
                <a:cs typeface="Calibri" panose="020F0502020204030204" pitchFamily="34" charset="0"/>
              </a:rPr>
              <a:t>We want our friends and family members to tell us the </a:t>
            </a:r>
            <a:r>
              <a:rPr lang="en-US" sz="2800" b="1" u="sng" dirty="0">
                <a:latin typeface="Calibri" panose="020F0502020204030204" pitchFamily="34" charset="0"/>
                <a:cs typeface="Calibri" panose="020F0502020204030204" pitchFamily="34" charset="0"/>
              </a:rPr>
              <a:t>truth </a:t>
            </a:r>
          </a:p>
          <a:p>
            <a:pPr marL="457200" indent="-457200">
              <a:lnSpc>
                <a:spcPct val="110000"/>
              </a:lnSpc>
              <a:buAutoNum type="arabicPeriod"/>
            </a:pPr>
            <a:r>
              <a:rPr lang="en-US" sz="2800" b="1" dirty="0">
                <a:latin typeface="Calibri" panose="020F0502020204030204" pitchFamily="34" charset="0"/>
                <a:cs typeface="Calibri" panose="020F0502020204030204" pitchFamily="34" charset="0"/>
              </a:rPr>
              <a:t>We want our politicians to tell the </a:t>
            </a:r>
            <a:r>
              <a:rPr lang="en-US" sz="2800" b="1" u="sng" dirty="0">
                <a:latin typeface="Calibri" panose="020F0502020204030204" pitchFamily="34" charset="0"/>
                <a:cs typeface="Calibri" panose="020F0502020204030204" pitchFamily="34" charset="0"/>
              </a:rPr>
              <a:t>truth </a:t>
            </a:r>
          </a:p>
          <a:p>
            <a:pPr marL="457200" indent="-457200">
              <a:lnSpc>
                <a:spcPct val="110000"/>
              </a:lnSpc>
              <a:buAutoNum type="arabicPeriod"/>
            </a:pPr>
            <a:r>
              <a:rPr lang="en-US" sz="2800" b="1" dirty="0">
                <a:latin typeface="Calibri" panose="020F0502020204030204" pitchFamily="34" charset="0"/>
                <a:cs typeface="Calibri" panose="020F0502020204030204" pitchFamily="34" charset="0"/>
              </a:rPr>
              <a:t>We want the </a:t>
            </a:r>
            <a:r>
              <a:rPr lang="en-US" sz="2800" b="1" u="sng" dirty="0">
                <a:latin typeface="Calibri" panose="020F0502020204030204" pitchFamily="34" charset="0"/>
                <a:cs typeface="Calibri" panose="020F0502020204030204" pitchFamily="34" charset="0"/>
              </a:rPr>
              <a:t>true</a:t>
            </a:r>
            <a:r>
              <a:rPr lang="en-US" sz="2800" b="1" dirty="0">
                <a:latin typeface="Calibri" panose="020F0502020204030204" pitchFamily="34" charset="0"/>
                <a:cs typeface="Calibri" panose="020F0502020204030204" pitchFamily="34" charset="0"/>
              </a:rPr>
              <a:t> instructions on how to use something we purchase </a:t>
            </a:r>
          </a:p>
        </p:txBody>
      </p:sp>
      <p:pic>
        <p:nvPicPr>
          <p:cNvPr id="7" name="Graphic 6" descr="Teacher">
            <a:extLst>
              <a:ext uri="{FF2B5EF4-FFF2-40B4-BE49-F238E27FC236}">
                <a16:creationId xmlns:a16="http://schemas.microsoft.com/office/drawing/2014/main" id="{70010F89-5D58-421F-B172-C389D1613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375" y="45536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297410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601B2CD7-54D6-4A31-812A-F0C1D3BC040B}"/>
              </a:ext>
            </a:extLst>
          </p:cNvPr>
          <p:cNvSpPr>
            <a:spLocks noGrp="1"/>
          </p:cNvSpPr>
          <p:nvPr>
            <p:ph type="title"/>
          </p:nvPr>
        </p:nvSpPr>
        <p:spPr>
          <a:xfrm>
            <a:off x="827088" y="1641752"/>
            <a:ext cx="2655887" cy="3213277"/>
          </a:xfrm>
        </p:spPr>
        <p:txBody>
          <a:bodyPr anchor="t">
            <a:normAutofit/>
          </a:bodyPr>
          <a:lstStyle/>
          <a:p>
            <a:r>
              <a:rPr lang="en-US" sz="4000" b="1">
                <a:latin typeface="+mn-lt"/>
              </a:rPr>
              <a:t>And we all know: </a:t>
            </a:r>
          </a:p>
        </p:txBody>
      </p:sp>
      <p:sp>
        <p:nvSpPr>
          <p:cNvPr id="3" name="Content Placeholder 2">
            <a:extLst>
              <a:ext uri="{FF2B5EF4-FFF2-40B4-BE49-F238E27FC236}">
                <a16:creationId xmlns:a16="http://schemas.microsoft.com/office/drawing/2014/main" id="{B4316835-0D52-4856-8C04-7B3D1D7740FB}"/>
              </a:ext>
            </a:extLst>
          </p:cNvPr>
          <p:cNvSpPr>
            <a:spLocks noGrp="1"/>
          </p:cNvSpPr>
          <p:nvPr>
            <p:ph idx="1"/>
          </p:nvPr>
        </p:nvSpPr>
        <p:spPr>
          <a:xfrm>
            <a:off x="4868417" y="929029"/>
            <a:ext cx="6140449" cy="3952648"/>
          </a:xfrm>
        </p:spPr>
        <p:txBody>
          <a:bodyPr>
            <a:normAutofit/>
          </a:bodyPr>
          <a:lstStyle/>
          <a:p>
            <a:pPr marL="0" indent="0" algn="ctr">
              <a:buNone/>
            </a:pPr>
            <a:r>
              <a:rPr lang="en-US" sz="3200" b="1" dirty="0">
                <a:solidFill>
                  <a:schemeClr val="tx1">
                    <a:alpha val="80000"/>
                  </a:schemeClr>
                </a:solidFill>
              </a:rPr>
              <a:t>1. Everyone seems to care about getting </a:t>
            </a:r>
            <a:r>
              <a:rPr lang="en-US" sz="3200" b="1" i="1" dirty="0">
                <a:solidFill>
                  <a:schemeClr val="tx1">
                    <a:alpha val="80000"/>
                  </a:schemeClr>
                </a:solidFill>
              </a:rPr>
              <a:t>truthful and  factual information </a:t>
            </a:r>
            <a:r>
              <a:rPr lang="en-US" sz="3200" b="1" dirty="0">
                <a:solidFill>
                  <a:schemeClr val="tx1">
                    <a:alpha val="80000"/>
                  </a:schemeClr>
                </a:solidFill>
              </a:rPr>
              <a:t>about Covid! </a:t>
            </a:r>
          </a:p>
        </p:txBody>
      </p:sp>
    </p:spTree>
    <p:extLst>
      <p:ext uri="{BB962C8B-B14F-4D97-AF65-F5344CB8AC3E}">
        <p14:creationId xmlns:p14="http://schemas.microsoft.com/office/powerpoint/2010/main" val="425652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497" name="Text Box 1"/>
          <p:cNvSpPr txBox="1">
            <a:spLocks noChangeArrowheads="1"/>
          </p:cNvSpPr>
          <p:nvPr/>
        </p:nvSpPr>
        <p:spPr bwMode="auto">
          <a:xfrm>
            <a:off x="1042988" y="521419"/>
            <a:ext cx="10334623" cy="58118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fontScale="62500" lnSpcReduction="20000"/>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5pPr>
            <a:lvl6pPr marL="2514600" indent="-228600" algn="ctr"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6pPr>
            <a:lvl7pPr marL="2971800" indent="-228600" algn="ctr"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7pPr>
            <a:lvl8pPr marL="3429000" indent="-228600" algn="ctr"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8pPr>
            <a:lvl9pPr marL="3886200" indent="-228600" algn="ctr"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4000">
                <a:solidFill>
                  <a:srgbClr val="000000"/>
                </a:solidFill>
                <a:latin typeface="Gill Sans" charset="0"/>
                <a:cs typeface="Arial" panose="020B0604020202020204" pitchFamily="34" charset="0"/>
              </a:defRPr>
            </a:lvl9pPr>
          </a:lstStyle>
          <a:p>
            <a:pPr defTabSz="914400">
              <a:lnSpc>
                <a:spcPct val="90000"/>
              </a:lnSpc>
              <a:spcAft>
                <a:spcPts val="600"/>
              </a:spcAft>
              <a:buClrTx/>
            </a:pPr>
            <a:r>
              <a:rPr lang="en-US" altLang="en-US" sz="3800" b="1" dirty="0">
                <a:solidFill>
                  <a:srgbClr val="FFFFFF"/>
                </a:solidFill>
                <a:latin typeface="+mn-lt"/>
                <a:cs typeface="+mn-cs"/>
              </a:rPr>
              <a:t>God’s Existence Impacts:</a:t>
            </a:r>
          </a:p>
          <a:p>
            <a:pPr indent="-228600" defTabSz="914400">
              <a:lnSpc>
                <a:spcPct val="90000"/>
              </a:lnSpc>
              <a:spcAft>
                <a:spcPts val="600"/>
              </a:spcAft>
              <a:buClrTx/>
              <a:buFont typeface="Arial" panose="020B0604020202020204" pitchFamily="34" charset="0"/>
              <a:buChar char="•"/>
            </a:pPr>
            <a:endParaRPr lang="en-US" altLang="en-US" sz="3800" b="1" dirty="0">
              <a:solidFill>
                <a:srgbClr val="FFFFFF"/>
              </a:solidFill>
              <a:latin typeface="+mn-lt"/>
              <a:cs typeface="+mn-cs"/>
            </a:endParaRPr>
          </a:p>
          <a:p>
            <a:pPr defTabSz="914400">
              <a:lnSpc>
                <a:spcPct val="90000"/>
              </a:lnSpc>
              <a:spcAft>
                <a:spcPts val="600"/>
              </a:spcAft>
              <a:buClr>
                <a:srgbClr val="FFFFFF"/>
              </a:buClr>
            </a:pPr>
            <a:r>
              <a:rPr lang="en-US" altLang="en-US" sz="3800" b="1" dirty="0">
                <a:solidFill>
                  <a:srgbClr val="FFFFFF"/>
                </a:solidFill>
                <a:latin typeface="+mn-lt"/>
                <a:cs typeface="+mn-cs"/>
              </a:rPr>
              <a:t>1. The way we view reality </a:t>
            </a:r>
          </a:p>
          <a:p>
            <a:pPr indent="-228600" defTabSz="914400">
              <a:lnSpc>
                <a:spcPct val="90000"/>
              </a:lnSpc>
              <a:spcAft>
                <a:spcPts val="600"/>
              </a:spcAft>
              <a:buClrTx/>
              <a:buFont typeface="Arial" panose="020B0604020202020204" pitchFamily="34" charset="0"/>
              <a:buChar char="•"/>
            </a:pPr>
            <a:endParaRPr lang="en-US" altLang="en-US" sz="3800" b="1" dirty="0">
              <a:solidFill>
                <a:srgbClr val="FFFFFF"/>
              </a:solidFill>
              <a:latin typeface="+mn-lt"/>
              <a:cs typeface="+mn-cs"/>
            </a:endParaRPr>
          </a:p>
          <a:p>
            <a:pPr defTabSz="914400">
              <a:lnSpc>
                <a:spcPct val="90000"/>
              </a:lnSpc>
              <a:spcAft>
                <a:spcPts val="600"/>
              </a:spcAft>
              <a:buClr>
                <a:srgbClr val="FFFFFF"/>
              </a:buClr>
            </a:pPr>
            <a:r>
              <a:rPr lang="en-US" altLang="en-US" sz="3800" b="1" dirty="0">
                <a:solidFill>
                  <a:srgbClr val="FFFFFF"/>
                </a:solidFill>
                <a:latin typeface="+mn-lt"/>
                <a:cs typeface="+mn-cs"/>
              </a:rPr>
              <a:t>2. How we define and attain knowledge</a:t>
            </a:r>
          </a:p>
          <a:p>
            <a:pPr defTabSz="914400">
              <a:lnSpc>
                <a:spcPct val="90000"/>
              </a:lnSpc>
              <a:spcAft>
                <a:spcPts val="600"/>
              </a:spcAft>
              <a:buClrTx/>
            </a:pPr>
            <a:r>
              <a:rPr lang="en-US" altLang="en-US" sz="3800" b="1" dirty="0">
                <a:solidFill>
                  <a:srgbClr val="FFFFFF"/>
                </a:solidFill>
                <a:latin typeface="+mn-lt"/>
                <a:cs typeface="+mn-cs"/>
              </a:rPr>
              <a:t> </a:t>
            </a:r>
          </a:p>
          <a:p>
            <a:pPr defTabSz="914400">
              <a:lnSpc>
                <a:spcPct val="90000"/>
              </a:lnSpc>
              <a:spcAft>
                <a:spcPts val="600"/>
              </a:spcAft>
              <a:buClr>
                <a:srgbClr val="FFFFFF"/>
              </a:buClr>
            </a:pPr>
            <a:r>
              <a:rPr lang="en-US" altLang="en-US" sz="3800" b="1" dirty="0">
                <a:solidFill>
                  <a:srgbClr val="FFFFFF"/>
                </a:solidFill>
                <a:latin typeface="+mn-lt"/>
                <a:cs typeface="+mn-cs"/>
              </a:rPr>
              <a:t>3. Morality/Ethical choices</a:t>
            </a:r>
          </a:p>
          <a:p>
            <a:pPr indent="-228600" defTabSz="914400">
              <a:lnSpc>
                <a:spcPct val="90000"/>
              </a:lnSpc>
              <a:spcAft>
                <a:spcPts val="600"/>
              </a:spcAft>
              <a:buClrTx/>
              <a:buFont typeface="Arial" panose="020B0604020202020204" pitchFamily="34" charset="0"/>
              <a:buChar char="•"/>
            </a:pPr>
            <a:endParaRPr lang="en-US" altLang="en-US" sz="3800" b="1" dirty="0">
              <a:solidFill>
                <a:srgbClr val="FFFFFF"/>
              </a:solidFill>
              <a:latin typeface="+mn-lt"/>
              <a:cs typeface="+mn-cs"/>
            </a:endParaRPr>
          </a:p>
          <a:p>
            <a:pPr defTabSz="914400">
              <a:lnSpc>
                <a:spcPct val="90000"/>
              </a:lnSpc>
              <a:spcAft>
                <a:spcPts val="600"/>
              </a:spcAft>
              <a:buClr>
                <a:srgbClr val="FFFFFF"/>
              </a:buClr>
            </a:pPr>
            <a:r>
              <a:rPr lang="en-US" altLang="en-US" sz="3800" b="1" dirty="0">
                <a:solidFill>
                  <a:srgbClr val="FFFFFF"/>
                </a:solidFill>
                <a:latin typeface="+mn-lt"/>
                <a:cs typeface="+mn-cs"/>
              </a:rPr>
              <a:t>4. Origins: Where do we come from? </a:t>
            </a:r>
          </a:p>
          <a:p>
            <a:pPr defTabSz="914400">
              <a:lnSpc>
                <a:spcPct val="90000"/>
              </a:lnSpc>
              <a:spcAft>
                <a:spcPts val="600"/>
              </a:spcAft>
              <a:buClr>
                <a:srgbClr val="FFFFFF"/>
              </a:buClr>
            </a:pPr>
            <a:endParaRPr lang="en-US" altLang="en-US" sz="3800" b="1" dirty="0">
              <a:solidFill>
                <a:srgbClr val="FFFFFF"/>
              </a:solidFill>
              <a:latin typeface="+mn-lt"/>
              <a:cs typeface="+mn-cs"/>
            </a:endParaRPr>
          </a:p>
          <a:p>
            <a:pPr defTabSz="914400">
              <a:lnSpc>
                <a:spcPct val="90000"/>
              </a:lnSpc>
              <a:spcAft>
                <a:spcPts val="600"/>
              </a:spcAft>
              <a:buClr>
                <a:srgbClr val="FFFFFF"/>
              </a:buClr>
            </a:pPr>
            <a:r>
              <a:rPr lang="en-US" altLang="en-US" sz="3800" b="1" dirty="0">
                <a:solidFill>
                  <a:srgbClr val="FFFFFF"/>
                </a:solidFill>
                <a:latin typeface="+mn-lt"/>
                <a:cs typeface="+mn-cs"/>
              </a:rPr>
              <a:t>5. Destiny: Where are we going?</a:t>
            </a:r>
            <a:br>
              <a:rPr lang="en-US" altLang="en-US" sz="3800" b="1" dirty="0">
                <a:solidFill>
                  <a:srgbClr val="FFFFFF"/>
                </a:solidFill>
                <a:latin typeface="+mn-lt"/>
                <a:cs typeface="+mn-cs"/>
              </a:rPr>
            </a:br>
            <a:br>
              <a:rPr lang="en-US" altLang="en-US" sz="3800" b="1" dirty="0">
                <a:solidFill>
                  <a:srgbClr val="FFFFFF"/>
                </a:solidFill>
                <a:latin typeface="+mn-lt"/>
                <a:cs typeface="+mn-cs"/>
              </a:rPr>
            </a:br>
            <a:br>
              <a:rPr lang="en-US" altLang="en-US" sz="3800" b="1" dirty="0">
                <a:solidFill>
                  <a:srgbClr val="FFFFFF"/>
                </a:solidFill>
                <a:latin typeface="+mn-lt"/>
                <a:cs typeface="+mn-cs"/>
              </a:rPr>
            </a:br>
            <a:r>
              <a:rPr lang="en-US" altLang="en-US" sz="3800" b="1" dirty="0">
                <a:solidFill>
                  <a:srgbClr val="FFFFFF"/>
                </a:solidFill>
                <a:latin typeface="+mn-lt"/>
                <a:cs typeface="+mn-cs"/>
              </a:rPr>
              <a:t>6. How we explain the human condition </a:t>
            </a:r>
            <a:br>
              <a:rPr lang="en-US" altLang="en-US" sz="3800" b="1" dirty="0">
                <a:solidFill>
                  <a:srgbClr val="FFFFFF"/>
                </a:solidFill>
                <a:latin typeface="+mn-lt"/>
                <a:cs typeface="+mn-cs"/>
              </a:rPr>
            </a:br>
            <a:br>
              <a:rPr lang="en-US" altLang="en-US" sz="3800" b="1" dirty="0">
                <a:solidFill>
                  <a:srgbClr val="FFFFFF"/>
                </a:solidFill>
                <a:latin typeface="+mn-lt"/>
                <a:cs typeface="+mn-cs"/>
              </a:rPr>
            </a:br>
            <a:br>
              <a:rPr lang="en-US" altLang="en-US" sz="3800" b="1" dirty="0">
                <a:solidFill>
                  <a:srgbClr val="FFFFFF"/>
                </a:solidFill>
                <a:latin typeface="+mn-lt"/>
                <a:cs typeface="+mn-cs"/>
              </a:rPr>
            </a:br>
            <a:r>
              <a:rPr lang="en-US" altLang="en-US" sz="3800" b="1" dirty="0">
                <a:solidFill>
                  <a:srgbClr val="FFFFFF"/>
                </a:solidFill>
                <a:latin typeface="+mn-lt"/>
                <a:cs typeface="+mn-cs"/>
              </a:rPr>
              <a:t>7. Why is there suffering/evil in the world?</a:t>
            </a:r>
            <a:br>
              <a:rPr lang="en-US" altLang="en-US" sz="2000" b="1" dirty="0">
                <a:solidFill>
                  <a:srgbClr val="FFFFFF"/>
                </a:solidFill>
                <a:latin typeface="+mn-lt"/>
                <a:cs typeface="+mn-cs"/>
              </a:rPr>
            </a:br>
            <a:br>
              <a:rPr lang="en-US" altLang="en-US" sz="2000" b="1" dirty="0">
                <a:solidFill>
                  <a:srgbClr val="FFFFFF"/>
                </a:solidFill>
                <a:latin typeface="+mn-lt"/>
                <a:cs typeface="+mn-cs"/>
              </a:rPr>
            </a:br>
            <a:endParaRPr lang="en-US" altLang="en-US" sz="2000" b="1" dirty="0">
              <a:solidFill>
                <a:srgbClr val="FFFFFF"/>
              </a:solidFill>
              <a:latin typeface="+mn-lt"/>
              <a:cs typeface="+mn-cs"/>
            </a:endParaRPr>
          </a:p>
          <a:p>
            <a:pPr indent="-228600" defTabSz="914400">
              <a:lnSpc>
                <a:spcPct val="90000"/>
              </a:lnSpc>
              <a:spcAft>
                <a:spcPts val="600"/>
              </a:spcAft>
              <a:buClrTx/>
              <a:buFont typeface="Arial" panose="020B0604020202020204" pitchFamily="34" charset="0"/>
              <a:buChar char="•"/>
            </a:pPr>
            <a:endParaRPr lang="en-US" altLang="en-US" sz="2000" b="1" dirty="0">
              <a:solidFill>
                <a:srgbClr val="FFFFFF"/>
              </a:solidFill>
              <a:latin typeface="+mn-lt"/>
              <a:cs typeface="+mn-cs"/>
            </a:endParaRPr>
          </a:p>
          <a:p>
            <a:pPr indent="-228600" defTabSz="914400">
              <a:lnSpc>
                <a:spcPct val="90000"/>
              </a:lnSpc>
              <a:spcAft>
                <a:spcPts val="600"/>
              </a:spcAft>
              <a:buClrTx/>
              <a:buFont typeface="Arial" panose="020B0604020202020204" pitchFamily="34" charset="0"/>
              <a:buChar char="•"/>
            </a:pPr>
            <a:endParaRPr lang="en-US" altLang="en-US" sz="2000" b="1" dirty="0">
              <a:solidFill>
                <a:srgbClr val="FFFFFF"/>
              </a:solidFill>
              <a:latin typeface="+mn-lt"/>
              <a:cs typeface="+mn-cs"/>
            </a:endParaRPr>
          </a:p>
        </p:txBody>
      </p:sp>
    </p:spTree>
    <p:extLst>
      <p:ext uri="{BB962C8B-B14F-4D97-AF65-F5344CB8AC3E}">
        <p14:creationId xmlns:p14="http://schemas.microsoft.com/office/powerpoint/2010/main" val="3004626576"/>
      </p:ext>
    </p:extLst>
  </p:cSld>
  <p:clrMapOvr>
    <a:masterClrMapping/>
  </p:clrMapOvr>
  <p:transition spd="med" advTm="61622"/>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E305B-03DC-4A5A-B413-E9EC71259FD7}"/>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5600" kern="1200">
                <a:solidFill>
                  <a:schemeClr val="tx1"/>
                </a:solidFill>
                <a:latin typeface="+mj-lt"/>
                <a:ea typeface="+mj-ea"/>
                <a:cs typeface="+mj-cs"/>
              </a:rPr>
              <a:t>Truth Language: </a:t>
            </a:r>
            <a:br>
              <a:rPr lang="en-US" sz="5600" kern="1200">
                <a:solidFill>
                  <a:schemeClr val="tx1"/>
                </a:solidFill>
                <a:latin typeface="+mj-lt"/>
                <a:ea typeface="+mj-ea"/>
                <a:cs typeface="+mj-cs"/>
              </a:rPr>
            </a:br>
            <a:br>
              <a:rPr lang="en-US" sz="5600" kern="1200">
                <a:solidFill>
                  <a:schemeClr val="tx1"/>
                </a:solidFill>
                <a:latin typeface="+mj-lt"/>
                <a:ea typeface="+mj-ea"/>
                <a:cs typeface="+mj-cs"/>
              </a:rPr>
            </a:br>
            <a:r>
              <a:rPr lang="en-US" sz="5600" kern="1200">
                <a:solidFill>
                  <a:schemeClr val="tx1"/>
                </a:solidFill>
                <a:latin typeface="+mj-lt"/>
                <a:ea typeface="+mj-ea"/>
                <a:cs typeface="+mj-cs"/>
              </a:rPr>
              <a:t>Dealing with the Scientific/Empirically Minded Jewish person</a:t>
            </a:r>
          </a:p>
        </p:txBody>
      </p:sp>
      <p:sp>
        <p:nvSpPr>
          <p:cNvPr id="1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1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3AA5E-06B1-400E-AC91-D5AB4FDC3463}"/>
              </a:ext>
            </a:extLst>
          </p:cNvPr>
          <p:cNvSpPr>
            <a:spLocks noGrp="1"/>
          </p:cNvSpPr>
          <p:nvPr>
            <p:ph idx="1"/>
          </p:nvPr>
        </p:nvSpPr>
        <p:spPr>
          <a:xfrm>
            <a:off x="838200" y="992248"/>
            <a:ext cx="10515600" cy="4351338"/>
          </a:xfrm>
        </p:spPr>
        <p:txBody>
          <a:bodyPr>
            <a:normAutofit/>
          </a:bodyPr>
          <a:lstStyle/>
          <a:p>
            <a:pPr marL="0" indent="0">
              <a:buNone/>
            </a:pPr>
            <a:r>
              <a:rPr lang="en-US" sz="3200"/>
              <a:t>Alex Rosenberg says </a:t>
            </a:r>
          </a:p>
          <a:p>
            <a:endParaRPr lang="en-US" sz="3200"/>
          </a:p>
          <a:p>
            <a:pPr marL="0" indent="0">
              <a:buNone/>
            </a:pPr>
            <a:r>
              <a:rPr lang="en-US" sz="3200"/>
              <a:t>“ The methods of science are the only reliable ways to secure knowledge of anything” – as the only rational ideology one could possibly hold in the face of what science tells us about the way the world is.” </a:t>
            </a:r>
            <a:endParaRPr lang="en-US" sz="3200" dirty="0"/>
          </a:p>
        </p:txBody>
      </p:sp>
    </p:spTree>
    <p:extLst>
      <p:ext uri="{BB962C8B-B14F-4D97-AF65-F5344CB8AC3E}">
        <p14:creationId xmlns:p14="http://schemas.microsoft.com/office/powerpoint/2010/main" val="3262465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75">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77">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157D3F-CB2B-45EC-B873-68C8113DB73C}"/>
              </a:ext>
            </a:extLst>
          </p:cNvPr>
          <p:cNvPicPr>
            <a:picLocks noChangeAspect="1"/>
          </p:cNvPicPr>
          <p:nvPr/>
        </p:nvPicPr>
        <p:blipFill rotWithShape="1">
          <a:blip r:embed="rId2"/>
          <a:srcRect l="24385" r="5163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DA408170-3E55-430A-ACDA-4AA798152AC3}"/>
              </a:ext>
            </a:extLst>
          </p:cNvPr>
          <p:cNvSpPr>
            <a:spLocks noGrp="1"/>
          </p:cNvSpPr>
          <p:nvPr>
            <p:ph idx="1"/>
          </p:nvPr>
        </p:nvSpPr>
        <p:spPr>
          <a:xfrm>
            <a:off x="3838571" y="289982"/>
            <a:ext cx="4343404" cy="4101042"/>
          </a:xfrm>
        </p:spPr>
        <p:txBody>
          <a:bodyPr>
            <a:noAutofit/>
          </a:bodyPr>
          <a:lstStyle/>
          <a:p>
            <a:pPr marL="0" indent="0">
              <a:buNone/>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1. Is there a God? No.</a:t>
            </a:r>
            <a:b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br>
            <a:endParaRPr lang="en-US" sz="2400" b="1" i="0" dirty="0">
              <a:solidFill>
                <a:schemeClr val="tx1">
                  <a:lumMod val="85000"/>
                  <a:lumOff val="15000"/>
                </a:schemeClr>
              </a:solidFill>
              <a:effectLst/>
              <a:latin typeface="Calibri" panose="020F0502020204030204" pitchFamily="34" charset="0"/>
              <a:cs typeface="Calibri" panose="020F0502020204030204" pitchFamily="34" charset="0"/>
            </a:endParaRPr>
          </a:p>
          <a:p>
            <a:pPr marL="0" indent="0">
              <a:buNone/>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2. What is the nature of reality? What physics says it is.</a:t>
            </a:r>
            <a:b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br>
            <a:endParaRPr lang="en-US" sz="2400" b="1" i="0" dirty="0">
              <a:solidFill>
                <a:schemeClr val="tx1">
                  <a:lumMod val="85000"/>
                  <a:lumOff val="15000"/>
                </a:schemeClr>
              </a:solidFill>
              <a:effectLst/>
              <a:latin typeface="Calibri" panose="020F0502020204030204" pitchFamily="34" charset="0"/>
              <a:cs typeface="Calibri" panose="020F0502020204030204" pitchFamily="34" charset="0"/>
            </a:endParaRPr>
          </a:p>
          <a:p>
            <a:pPr marL="0" indent="0">
              <a:buNone/>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 3. What is the purpose of the universe?   There is none.</a:t>
            </a:r>
            <a:b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br>
            <a:endParaRPr lang="en-US" sz="2400" b="1" i="0" dirty="0">
              <a:solidFill>
                <a:schemeClr val="tx1">
                  <a:lumMod val="85000"/>
                  <a:lumOff val="15000"/>
                </a:schemeClr>
              </a:solidFill>
              <a:effectLst/>
              <a:latin typeface="Calibri" panose="020F0502020204030204" pitchFamily="34" charset="0"/>
              <a:cs typeface="Calibri" panose="020F0502020204030204" pitchFamily="34" charset="0"/>
            </a:endParaRPr>
          </a:p>
          <a:p>
            <a:pPr marL="0" indent="0">
              <a:buNone/>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 4. What is the meaning of life? Ditto.</a:t>
            </a:r>
            <a:b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br>
            <a:endParaRPr lang="en-US" sz="2400" b="1" i="0" dirty="0">
              <a:solidFill>
                <a:schemeClr val="tx1">
                  <a:lumMod val="85000"/>
                  <a:lumOff val="15000"/>
                </a:schemeClr>
              </a:solidFill>
              <a:effectLst/>
              <a:latin typeface="Calibri" panose="020F0502020204030204" pitchFamily="34" charset="0"/>
              <a:cs typeface="Calibri" panose="020F0502020204030204" pitchFamily="34" charset="0"/>
            </a:endParaRPr>
          </a:p>
          <a:p>
            <a:pPr marL="0" indent="0">
              <a:buNone/>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5.  Why am I here? Just dumb luck . . . </a:t>
            </a:r>
          </a:p>
          <a:p>
            <a:pPr marL="0" indent="0">
              <a:buNone/>
            </a:pPr>
            <a:b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br>
            <a:r>
              <a:rPr lang="en-US" sz="2400" b="1" dirty="0">
                <a:solidFill>
                  <a:schemeClr val="tx1">
                    <a:lumMod val="85000"/>
                    <a:lumOff val="15000"/>
                  </a:schemeClr>
                </a:solidFill>
                <a:latin typeface="Calibri" panose="020F0502020204030204" pitchFamily="34" charset="0"/>
                <a:cs typeface="Calibri" panose="020F0502020204030204" pitchFamily="34" charset="0"/>
              </a:rPr>
              <a:t>6</a:t>
            </a: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 Why should I be moral? Because it makes you feel better than being immoral</a:t>
            </a:r>
            <a:r>
              <a:rPr lang="en-US" b="1" i="0" dirty="0">
                <a:solidFill>
                  <a:schemeClr val="tx1">
                    <a:lumMod val="85000"/>
                    <a:lumOff val="15000"/>
                  </a:schemeClr>
                </a:solidFill>
                <a:effectLst/>
                <a:latin typeface="Calibri" panose="020F0502020204030204" pitchFamily="34" charset="0"/>
                <a:cs typeface="Calibri" panose="020F0502020204030204" pitchFamily="34" charset="0"/>
              </a:rPr>
              <a:t>. </a:t>
            </a:r>
            <a:endParaRPr lang="en-US" b="1"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6146" name="Picture 2">
            <a:extLst>
              <a:ext uri="{FF2B5EF4-FFF2-40B4-BE49-F238E27FC236}">
                <a16:creationId xmlns:a16="http://schemas.microsoft.com/office/drawing/2014/main" id="{49BC2021-5C09-451D-B2EC-36D453B45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1" r="12355"/>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2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3AA5E-06B1-400E-AC91-D5AB4FDC3463}"/>
              </a:ext>
            </a:extLst>
          </p:cNvPr>
          <p:cNvSpPr>
            <a:spLocks noGrp="1"/>
          </p:cNvSpPr>
          <p:nvPr>
            <p:ph idx="1"/>
          </p:nvPr>
        </p:nvSpPr>
        <p:spPr>
          <a:xfrm>
            <a:off x="838200" y="992248"/>
            <a:ext cx="10515600" cy="4351338"/>
          </a:xfrm>
        </p:spPr>
        <p:txBody>
          <a:bodyPr>
            <a:normAutofit/>
          </a:bodyPr>
          <a:lstStyle/>
          <a:p>
            <a:pPr marL="0" indent="0">
              <a:buNone/>
            </a:pPr>
            <a:r>
              <a:rPr lang="en-US" sz="3200" dirty="0"/>
              <a:t>Rosenberg says </a:t>
            </a:r>
          </a:p>
          <a:p>
            <a:endParaRPr lang="en-US" sz="3200" dirty="0"/>
          </a:p>
          <a:p>
            <a:pPr marL="0" indent="0">
              <a:buNone/>
            </a:pPr>
            <a:r>
              <a:rPr lang="en-US" sz="3200" dirty="0"/>
              <a:t>“ The methods of science are the only reliable ways to secure knowledge of anything” – as the only rational ideology one could possibly hold in the face of what science tells us about the way the world is.” </a:t>
            </a:r>
          </a:p>
        </p:txBody>
      </p:sp>
    </p:spTree>
    <p:extLst>
      <p:ext uri="{BB962C8B-B14F-4D97-AF65-F5344CB8AC3E}">
        <p14:creationId xmlns:p14="http://schemas.microsoft.com/office/powerpoint/2010/main" val="158438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B1BC0-B030-4861-A67A-1010C5442C58}"/>
              </a:ext>
            </a:extLst>
          </p:cNvPr>
          <p:cNvSpPr>
            <a:spLocks noGrp="1"/>
          </p:cNvSpPr>
          <p:nvPr>
            <p:ph idx="1"/>
          </p:nvPr>
        </p:nvSpPr>
        <p:spPr>
          <a:xfrm>
            <a:off x="838200" y="1929384"/>
            <a:ext cx="10515600" cy="4251960"/>
          </a:xfrm>
        </p:spPr>
        <p:txBody>
          <a:bodyPr>
            <a:normAutofit/>
          </a:bodyPr>
          <a:lstStyle/>
          <a:p>
            <a:pPr marL="514350" indent="-514350">
              <a:buAutoNum type="arabicPeriod"/>
            </a:pPr>
            <a:r>
              <a:rPr lang="en-US" b="1" dirty="0"/>
              <a:t>Science is restricted to only</a:t>
            </a:r>
            <a:r>
              <a:rPr lang="en-US" b="1" i="0" dirty="0">
                <a:effectLst/>
                <a:latin typeface="Arimo"/>
              </a:rPr>
              <a:t> look for material/physical explanations to reality. </a:t>
            </a:r>
          </a:p>
          <a:p>
            <a:pPr marL="514350" indent="-514350">
              <a:buAutoNum type="arabicPeriod"/>
            </a:pPr>
            <a:endParaRPr lang="en-US" b="1" dirty="0">
              <a:latin typeface="Arimo"/>
            </a:endParaRPr>
          </a:p>
          <a:p>
            <a:pPr marL="514350" indent="-514350">
              <a:buAutoNum type="arabicPeriod"/>
            </a:pPr>
            <a:r>
              <a:rPr lang="en-US" b="1" dirty="0">
                <a:latin typeface="Arimo"/>
              </a:rPr>
              <a:t>Science doesn’t deal with the big metaphysical questions. </a:t>
            </a:r>
          </a:p>
          <a:p>
            <a:pPr marL="514350" indent="-514350">
              <a:buAutoNum type="arabicPeriod"/>
            </a:pPr>
            <a:endParaRPr lang="en-US" b="1" dirty="0">
              <a:latin typeface="Arimo"/>
            </a:endParaRPr>
          </a:p>
          <a:p>
            <a:pPr marL="514350" indent="-514350">
              <a:buAutoNum type="arabicPeriod"/>
            </a:pPr>
            <a:r>
              <a:rPr lang="en-US" b="1" dirty="0">
                <a:latin typeface="Arimo"/>
              </a:rPr>
              <a:t>We need other tools such as philosophy and theology. </a:t>
            </a:r>
            <a:endParaRPr lang="en-US" b="1" dirty="0"/>
          </a:p>
        </p:txBody>
      </p:sp>
    </p:spTree>
    <p:extLst>
      <p:ext uri="{BB962C8B-B14F-4D97-AF65-F5344CB8AC3E}">
        <p14:creationId xmlns:p14="http://schemas.microsoft.com/office/powerpoint/2010/main" val="288378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n using metal detector at beach - metal detector stock pictures, royalty-free photos &amp; images">
            <a:extLst>
              <a:ext uri="{FF2B5EF4-FFF2-40B4-BE49-F238E27FC236}">
                <a16:creationId xmlns:a16="http://schemas.microsoft.com/office/drawing/2014/main" id="{E41FA847-8CCA-4750-BFA1-B402DBE6D3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40" b="82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CD03D1-021C-4853-BFE9-63C1DD5187C1}"/>
              </a:ext>
            </a:extLst>
          </p:cNvPr>
          <p:cNvSpPr txBox="1"/>
          <p:nvPr/>
        </p:nvSpPr>
        <p:spPr>
          <a:xfrm>
            <a:off x="5940707" y="191907"/>
            <a:ext cx="6094070" cy="1384995"/>
          </a:xfrm>
          <a:prstGeom prst="rect">
            <a:avLst/>
          </a:prstGeom>
          <a:noFill/>
        </p:spPr>
        <p:txBody>
          <a:bodyPr wrap="square">
            <a:spAutoFit/>
          </a:bodyPr>
          <a:lstStyle/>
          <a:p>
            <a:r>
              <a:rPr lang="en-US" sz="2800" b="1" i="0" dirty="0">
                <a:solidFill>
                  <a:srgbClr val="333A42"/>
                </a:solidFill>
                <a:effectLst/>
              </a:rPr>
              <a:t>1. If metal detectors discover only coins and other metallic objects, than reality only consists of things that are metal? </a:t>
            </a:r>
            <a:endParaRPr lang="en-US" sz="2800" b="1" dirty="0"/>
          </a:p>
        </p:txBody>
      </p:sp>
    </p:spTree>
    <p:extLst>
      <p:ext uri="{BB962C8B-B14F-4D97-AF65-F5344CB8AC3E}">
        <p14:creationId xmlns:p14="http://schemas.microsoft.com/office/powerpoint/2010/main" val="306214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8" name="Picture 4" descr="Image result for columbus state community college">
            <a:extLst>
              <a:ext uri="{FF2B5EF4-FFF2-40B4-BE49-F238E27FC236}">
                <a16:creationId xmlns:a16="http://schemas.microsoft.com/office/drawing/2014/main" id="{2772E260-BE39-4861-848C-B2820C84E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5650"/>
            <a:ext cx="5332413" cy="4146550"/>
          </a:xfrm>
          <a:prstGeom prst="rect">
            <a:avLst/>
          </a:pr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8A53EA-2A68-4F80-9649-AA95E6B45351}"/>
              </a:ext>
            </a:extLst>
          </p:cNvPr>
          <p:cNvSpPr txBox="1"/>
          <p:nvPr/>
        </p:nvSpPr>
        <p:spPr>
          <a:xfrm>
            <a:off x="838200" y="5341938"/>
            <a:ext cx="5332413" cy="830263"/>
          </a:xfrm>
          <a:prstGeom prst="rect">
            <a:avLst/>
          </a:prstGeom>
          <a:solidFill>
            <a:srgbClr val="000000">
              <a:alpha val="50000"/>
            </a:srgbClr>
          </a:solidFill>
          <a:ln>
            <a:noFill/>
          </a:ln>
        </p:spPr>
        <p:txBody>
          <a:bodyPr wrap="square" rtlCol="0" anchor="ctr">
            <a:noAutofit/>
          </a:bodyPr>
          <a:lstStyle/>
          <a:p>
            <a:pPr algn="ctr">
              <a:spcAft>
                <a:spcPts val="600"/>
              </a:spcAft>
            </a:pPr>
            <a:r>
              <a:rPr lang="en-US" sz="2800" b="1" dirty="0">
                <a:solidFill>
                  <a:srgbClr val="FFFFFF"/>
                </a:solidFill>
              </a:rPr>
              <a:t>Columbus State Community College, 30,000 Students </a:t>
            </a:r>
          </a:p>
        </p:txBody>
      </p:sp>
      <p:pic>
        <p:nvPicPr>
          <p:cNvPr id="21506" name="Picture 2" descr="Image result for pictures of ohio state">
            <a:extLst>
              <a:ext uri="{FF2B5EF4-FFF2-40B4-BE49-F238E27FC236}">
                <a16:creationId xmlns:a16="http://schemas.microsoft.com/office/drawing/2014/main" id="{662B45A8-6E06-4E9A-908A-D1737CD2E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2025650"/>
            <a:ext cx="5111750" cy="414655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916C19-6449-4BEE-892A-D6D65DADCEBF}"/>
              </a:ext>
            </a:extLst>
          </p:cNvPr>
          <p:cNvSpPr txBox="1"/>
          <p:nvPr/>
        </p:nvSpPr>
        <p:spPr>
          <a:xfrm>
            <a:off x="6242050" y="5341938"/>
            <a:ext cx="5111750" cy="830263"/>
          </a:xfrm>
          <a:prstGeom prst="rect">
            <a:avLst/>
          </a:prstGeom>
          <a:solidFill>
            <a:srgbClr val="000000">
              <a:alpha val="50000"/>
            </a:srgbClr>
          </a:solidFill>
          <a:ln>
            <a:noFill/>
          </a:ln>
        </p:spPr>
        <p:txBody>
          <a:bodyPr wrap="square" rtlCol="0" anchor="ctr">
            <a:noAutofit/>
          </a:bodyPr>
          <a:lstStyle/>
          <a:p>
            <a:pPr algn="ctr">
              <a:spcAft>
                <a:spcPts val="600"/>
              </a:spcAft>
            </a:pPr>
            <a:r>
              <a:rPr lang="en-US" sz="2800" b="1" dirty="0">
                <a:solidFill>
                  <a:srgbClr val="FFFFFF"/>
                </a:solidFill>
              </a:rPr>
              <a:t>The Ohio State University, 64,000 students </a:t>
            </a:r>
          </a:p>
        </p:txBody>
      </p:sp>
      <p:sp>
        <p:nvSpPr>
          <p:cNvPr id="2" name="Title 1">
            <a:extLst>
              <a:ext uri="{FF2B5EF4-FFF2-40B4-BE49-F238E27FC236}">
                <a16:creationId xmlns:a16="http://schemas.microsoft.com/office/drawing/2014/main" id="{5DD3FDCF-FCCE-4001-80A5-A46F448ED40B}"/>
              </a:ext>
            </a:extLst>
          </p:cNvPr>
          <p:cNvSpPr>
            <a:spLocks noGrp="1"/>
          </p:cNvSpPr>
          <p:nvPr>
            <p:ph type="title"/>
          </p:nvPr>
        </p:nvSpPr>
        <p:spPr>
          <a:xfrm>
            <a:off x="833002" y="365125"/>
            <a:ext cx="10520702" cy="1325563"/>
          </a:xfrm>
        </p:spPr>
        <p:txBody>
          <a:bodyPr vert="horz" lIns="91440" tIns="45720" rIns="91440" bIns="45720" rtlCol="0" anchor="ctr">
            <a:normAutofit/>
          </a:bodyPr>
          <a:lstStyle/>
          <a:p>
            <a:r>
              <a:rPr lang="en-US" sz="3400" b="1" kern="1200">
                <a:solidFill>
                  <a:schemeClr val="tx1"/>
                </a:solidFill>
                <a:latin typeface="+mj-lt"/>
                <a:ea typeface="+mj-ea"/>
                <a:cs typeface="+mj-cs"/>
              </a:rPr>
              <a:t>Evangelizing, Equipping, and Educating at The Ohio State University and Columbus State Community College</a:t>
            </a:r>
          </a:p>
        </p:txBody>
      </p:sp>
    </p:spTree>
    <p:extLst>
      <p:ext uri="{BB962C8B-B14F-4D97-AF65-F5344CB8AC3E}">
        <p14:creationId xmlns:p14="http://schemas.microsoft.com/office/powerpoint/2010/main" val="3566990090"/>
      </p:ext>
    </p:extLst>
  </p:cSld>
  <p:clrMapOvr>
    <a:masterClrMapping/>
  </p:clrMapOvr>
  <mc:AlternateContent xmlns:mc="http://schemas.openxmlformats.org/markup-compatibility/2006" xmlns:p14="http://schemas.microsoft.com/office/powerpoint/2010/main">
    <mc:Choice Requires="p14">
      <p:transition spd="slow" p14:dur="2000" advTm="31614"/>
    </mc:Choice>
    <mc:Fallback xmlns="">
      <p:transition spd="slow" advTm="3161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E7D0-05C7-4418-A4A4-AFE71C984175}"/>
              </a:ext>
            </a:extLst>
          </p:cNvPr>
          <p:cNvSpPr>
            <a:spLocks noGrp="1"/>
          </p:cNvSpPr>
          <p:nvPr>
            <p:ph type="title"/>
          </p:nvPr>
        </p:nvSpPr>
        <p:spPr/>
        <p:txBody>
          <a:bodyPr>
            <a:normAutofit fontScale="90000"/>
          </a:bodyPr>
          <a:lstStyle/>
          <a:p>
            <a:r>
              <a:rPr lang="en-US" b="0" i="0" dirty="0">
                <a:effectLst/>
                <a:latin typeface="Roboto" panose="02000000000000000000" pitchFamily="2" charset="0"/>
              </a:rPr>
              <a:t>WHAT SCIENCE CAN'T PROVE: Dr. William Lane Craig explains to Dr. Peter Atkins</a:t>
            </a:r>
            <a:br>
              <a:rPr lang="en-US" b="0" i="0" dirty="0">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C8F70C7-65CB-4361-AB83-8771EFAA9A5F}"/>
              </a:ext>
            </a:extLst>
          </p:cNvPr>
          <p:cNvSpPr>
            <a:spLocks noGrp="1"/>
          </p:cNvSpPr>
          <p:nvPr>
            <p:ph idx="1"/>
          </p:nvPr>
        </p:nvSpPr>
        <p:spPr/>
        <p:txBody>
          <a:bodyPr/>
          <a:lstStyle/>
          <a:p>
            <a:r>
              <a:rPr lang="en-US" dirty="0">
                <a:hlinkClick r:id="rId2"/>
              </a:rPr>
              <a:t>https://www.youtube.com/watch?v=BQL2YDY_LiM</a:t>
            </a:r>
            <a:r>
              <a:rPr lang="en-US" dirty="0"/>
              <a:t> </a:t>
            </a:r>
          </a:p>
        </p:txBody>
      </p:sp>
    </p:spTree>
    <p:extLst>
      <p:ext uri="{BB962C8B-B14F-4D97-AF65-F5344CB8AC3E}">
        <p14:creationId xmlns:p14="http://schemas.microsoft.com/office/powerpoint/2010/main" val="1504250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E74AC4A-92F6-4D50-9F36-64B8EE228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3" r="3722"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0" name="TextBox 1">
            <a:extLst>
              <a:ext uri="{FF2B5EF4-FFF2-40B4-BE49-F238E27FC236}">
                <a16:creationId xmlns:a16="http://schemas.microsoft.com/office/drawing/2014/main" id="{A044E874-1187-4FDF-93EA-6321A52B6565}"/>
              </a:ext>
            </a:extLst>
          </p:cNvPr>
          <p:cNvSpPr txBox="1"/>
          <p:nvPr/>
        </p:nvSpPr>
        <p:spPr>
          <a:xfrm>
            <a:off x="5202580" y="790575"/>
            <a:ext cx="6422848" cy="3785419"/>
          </a:xfrm>
          <a:prstGeom prst="rect">
            <a:avLst/>
          </a:prstGeom>
        </p:spPr>
        <p:txBody>
          <a:bodyPr vert="horz" lIns="91440" tIns="45720" rIns="91440" bIns="45720" rtlCol="0">
            <a:noAutofit/>
          </a:bodyPr>
          <a:lstStyle/>
          <a:p>
            <a:pPr defTabSz="914400">
              <a:lnSpc>
                <a:spcPct val="90000"/>
              </a:lnSpc>
              <a:spcAft>
                <a:spcPts val="600"/>
              </a:spcAft>
            </a:pPr>
            <a:r>
              <a:rPr lang="en-US" sz="2800" b="1" dirty="0"/>
              <a:t>1. The beginning of the universe </a:t>
            </a:r>
          </a:p>
          <a:p>
            <a:pPr marL="342900" indent="-228600" defTabSz="914400">
              <a:lnSpc>
                <a:spcPct val="90000"/>
              </a:lnSpc>
              <a:spcAft>
                <a:spcPts val="600"/>
              </a:spcAft>
              <a:buFont typeface="Arial" panose="020B0604020202020204" pitchFamily="34" charset="0"/>
              <a:buChar char="•"/>
            </a:pPr>
            <a:endParaRPr lang="en-US" sz="2800" b="1" dirty="0"/>
          </a:p>
          <a:p>
            <a:pPr defTabSz="914400">
              <a:lnSpc>
                <a:spcPct val="90000"/>
              </a:lnSpc>
              <a:spcAft>
                <a:spcPts val="600"/>
              </a:spcAft>
            </a:pPr>
            <a:r>
              <a:rPr lang="en-US" sz="2800" b="1" dirty="0"/>
              <a:t>2. The design/fine tuning of the universe </a:t>
            </a:r>
          </a:p>
          <a:p>
            <a:pPr marL="342900" indent="-228600" defTabSz="914400">
              <a:lnSpc>
                <a:spcPct val="90000"/>
              </a:lnSpc>
              <a:spcAft>
                <a:spcPts val="600"/>
              </a:spcAft>
              <a:buFont typeface="Arial" panose="020B0604020202020204" pitchFamily="34" charset="0"/>
              <a:buChar char="•"/>
            </a:pPr>
            <a:endParaRPr lang="en-US" sz="2800" b="1" dirty="0"/>
          </a:p>
          <a:p>
            <a:pPr defTabSz="914400">
              <a:lnSpc>
                <a:spcPct val="90000"/>
              </a:lnSpc>
              <a:spcAft>
                <a:spcPts val="600"/>
              </a:spcAft>
            </a:pPr>
            <a:r>
              <a:rPr lang="en-US" sz="2800" b="1" dirty="0"/>
              <a:t>3. The </a:t>
            </a:r>
            <a:r>
              <a:rPr lang="en-US" sz="2800" b="1" i="0" dirty="0">
                <a:effectLst/>
              </a:rPr>
              <a:t>origin of the information in </a:t>
            </a:r>
          </a:p>
          <a:p>
            <a:pPr defTabSz="914400">
              <a:lnSpc>
                <a:spcPct val="90000"/>
              </a:lnSpc>
              <a:spcAft>
                <a:spcPts val="600"/>
              </a:spcAft>
            </a:pPr>
            <a:r>
              <a:rPr lang="en-US" sz="2800" b="1" i="0" dirty="0">
                <a:effectLst/>
              </a:rPr>
              <a:t>DNA needed to  build the first living cell </a:t>
            </a:r>
            <a:endParaRPr lang="en-US" sz="2800" b="1" dirty="0"/>
          </a:p>
          <a:p>
            <a:pPr indent="-228600" defTabSz="914400">
              <a:lnSpc>
                <a:spcPct val="90000"/>
              </a:lnSpc>
              <a:spcAft>
                <a:spcPts val="600"/>
              </a:spcAft>
              <a:buFont typeface="Arial" panose="020B0604020202020204" pitchFamily="34" charset="0"/>
              <a:buChar char="•"/>
            </a:pPr>
            <a:endParaRPr lang="en-US" sz="2800" b="1" i="0" dirty="0">
              <a:effectLst/>
            </a:endParaRPr>
          </a:p>
          <a:p>
            <a:pPr defTabSz="914400">
              <a:lnSpc>
                <a:spcPct val="90000"/>
              </a:lnSpc>
              <a:spcAft>
                <a:spcPts val="600"/>
              </a:spcAft>
            </a:pPr>
            <a:r>
              <a:rPr lang="en-US" sz="2800" b="1" dirty="0"/>
              <a:t>4. Meyer’s arguments point to theism (a personal God), not deism, pantheism, or materialism</a:t>
            </a:r>
            <a:r>
              <a:rPr lang="en-US" sz="2800" dirty="0"/>
              <a:t>. </a:t>
            </a:r>
          </a:p>
        </p:txBody>
      </p:sp>
    </p:spTree>
    <p:extLst>
      <p:ext uri="{BB962C8B-B14F-4D97-AF65-F5344CB8AC3E}">
        <p14:creationId xmlns:p14="http://schemas.microsoft.com/office/powerpoint/2010/main" val="3646904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885BDCB-23DC-4CAF-B80B-BB3EB51F733A}"/>
              </a:ext>
            </a:extLst>
          </p:cNvPr>
          <p:cNvPicPr>
            <a:picLocks noGrp="1" noChangeAspect="1"/>
          </p:cNvPicPr>
          <p:nvPr>
            <p:ph idx="1"/>
          </p:nvPr>
        </p:nvPicPr>
        <p:blipFill rotWithShape="1">
          <a:blip r:embed="rId2"/>
          <a:srcRect t="20286" b="13158"/>
          <a:stretch/>
        </p:blipFill>
        <p:spPr>
          <a:xfrm>
            <a:off x="20" y="1282"/>
            <a:ext cx="12191980" cy="6856718"/>
          </a:xfrm>
          <a:prstGeom prst="rect">
            <a:avLst/>
          </a:prstGeom>
        </p:spPr>
      </p:pic>
    </p:spTree>
    <p:extLst>
      <p:ext uri="{BB962C8B-B14F-4D97-AF65-F5344CB8AC3E}">
        <p14:creationId xmlns:p14="http://schemas.microsoft.com/office/powerpoint/2010/main" val="88949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839182D-B56D-4753-8966-A107B5E4FA7D}"/>
              </a:ext>
            </a:extLst>
          </p:cNvPr>
          <p:cNvGraphicFramePr>
            <a:graphicFrameLocks noGrp="1"/>
          </p:cNvGraphicFramePr>
          <p:nvPr>
            <p:ph idx="1"/>
            <p:extLst>
              <p:ext uri="{D42A27DB-BD31-4B8C-83A1-F6EECF244321}">
                <p14:modId xmlns:p14="http://schemas.microsoft.com/office/powerpoint/2010/main" val="1011763150"/>
              </p:ext>
            </p:extLst>
          </p:nvPr>
        </p:nvGraphicFramePr>
        <p:xfrm>
          <a:off x="281517" y="379095"/>
          <a:ext cx="10905066" cy="5750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416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02C92-3C9D-4B13-ACC4-DA6A127C7AA4}"/>
              </a:ext>
            </a:extLst>
          </p:cNvPr>
          <p:cNvSpPr>
            <a:spLocks noGrp="1"/>
          </p:cNvSpPr>
          <p:nvPr>
            <p:ph type="title"/>
          </p:nvPr>
        </p:nvSpPr>
        <p:spPr>
          <a:xfrm>
            <a:off x="461273" y="410541"/>
            <a:ext cx="3115265" cy="2396359"/>
          </a:xfrm>
        </p:spPr>
        <p:txBody>
          <a:bodyPr anchor="b">
            <a:normAutofit/>
          </a:bodyPr>
          <a:lstStyle/>
          <a:p>
            <a:pPr algn="ctr"/>
            <a:r>
              <a:rPr lang="en-US" b="1" dirty="0">
                <a:solidFill>
                  <a:srgbClr val="FFFFFF"/>
                </a:solidFill>
              </a:rPr>
              <a:t>The Jewish Agnostic </a:t>
            </a:r>
          </a:p>
        </p:txBody>
      </p:sp>
      <p:graphicFrame>
        <p:nvGraphicFramePr>
          <p:cNvPr id="5" name="Content Placeholder 2">
            <a:extLst>
              <a:ext uri="{FF2B5EF4-FFF2-40B4-BE49-F238E27FC236}">
                <a16:creationId xmlns:a16="http://schemas.microsoft.com/office/drawing/2014/main" id="{070A3BE8-EEEC-4886-87AA-223290A1D0F7}"/>
              </a:ext>
            </a:extLst>
          </p:cNvPr>
          <p:cNvGraphicFramePr>
            <a:graphicFrameLocks noGrp="1"/>
          </p:cNvGraphicFramePr>
          <p:nvPr>
            <p:ph idx="1"/>
            <p:extLst>
              <p:ext uri="{D42A27DB-BD31-4B8C-83A1-F6EECF244321}">
                <p14:modId xmlns:p14="http://schemas.microsoft.com/office/powerpoint/2010/main" val="33045158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961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4" descr="House, Isometry, Cottage, Dacha, Residential, Province">
            <a:extLst>
              <a:ext uri="{FF2B5EF4-FFF2-40B4-BE49-F238E27FC236}">
                <a16:creationId xmlns:a16="http://schemas.microsoft.com/office/drawing/2014/main" id="{761C74BA-9688-4242-82C2-B6C0F87FDC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69871"/>
            <a:ext cx="5291666" cy="5318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descr="Ferrari, Auto, Vehicle, Automotive, Transport, Design">
            <a:extLst>
              <a:ext uri="{FF2B5EF4-FFF2-40B4-BE49-F238E27FC236}">
                <a16:creationId xmlns:a16="http://schemas.microsoft.com/office/drawing/2014/main" id="{D3E8C6DE-D77B-4F38-BEB1-ABCA42CBB1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940719"/>
            <a:ext cx="5291667" cy="2976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26B6C-107A-4EB4-9B7E-6A64C5214989}"/>
              </a:ext>
            </a:extLst>
          </p:cNvPr>
          <p:cNvSpPr>
            <a:spLocks noGrp="1"/>
          </p:cNvSpPr>
          <p:nvPr>
            <p:ph type="title"/>
          </p:nvPr>
        </p:nvSpPr>
        <p:spPr>
          <a:xfrm>
            <a:off x="686834" y="1153572"/>
            <a:ext cx="3200400" cy="4461163"/>
          </a:xfrm>
        </p:spPr>
        <p:txBody>
          <a:bodyPr>
            <a:normAutofit/>
          </a:bodyPr>
          <a:lstStyle/>
          <a:p>
            <a:r>
              <a:rPr lang="en-US">
                <a:solidFill>
                  <a:srgbClr val="FFFFFF"/>
                </a:solidFill>
              </a:rPr>
              <a:t>REMEMBER: </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E7AC6D-9018-4A98-AEEF-91450FF72E00}"/>
              </a:ext>
            </a:extLst>
          </p:cNvPr>
          <p:cNvSpPr>
            <a:spLocks noGrp="1"/>
          </p:cNvSpPr>
          <p:nvPr>
            <p:ph idx="1"/>
          </p:nvPr>
        </p:nvSpPr>
        <p:spPr>
          <a:xfrm>
            <a:off x="4447308" y="591344"/>
            <a:ext cx="6906491" cy="5585619"/>
          </a:xfrm>
        </p:spPr>
        <p:txBody>
          <a:bodyPr anchor="ctr">
            <a:normAutofit/>
          </a:bodyPr>
          <a:lstStyle/>
          <a:p>
            <a:pPr marL="0" indent="0">
              <a:buNone/>
            </a:pPr>
            <a:r>
              <a:rPr lang="en-US" sz="2400" b="1" i="0" dirty="0">
                <a:effectLst/>
              </a:rPr>
              <a:t>None of these things are directly visible to us. </a:t>
            </a:r>
            <a:br>
              <a:rPr lang="en-US" sz="2400" b="1" i="0" dirty="0">
                <a:effectLst/>
              </a:rPr>
            </a:br>
            <a:br>
              <a:rPr lang="en-US" sz="2400" b="1" i="0" dirty="0">
                <a:effectLst/>
              </a:rPr>
            </a:br>
            <a:r>
              <a:rPr lang="en-US" sz="2400" b="1" i="0" dirty="0">
                <a:effectLst/>
              </a:rPr>
              <a:t>1) Electrons</a:t>
            </a:r>
          </a:p>
          <a:p>
            <a:pPr marL="0" indent="0">
              <a:buNone/>
            </a:pPr>
            <a:r>
              <a:rPr lang="en-US" sz="2400" b="1" i="0" dirty="0">
                <a:effectLst/>
              </a:rPr>
              <a:t> 2) Protons</a:t>
            </a:r>
          </a:p>
          <a:p>
            <a:pPr marL="0" indent="0">
              <a:buNone/>
            </a:pPr>
            <a:r>
              <a:rPr lang="en-US" sz="2400" b="1" i="0" dirty="0">
                <a:effectLst/>
              </a:rPr>
              <a:t> 3) Neutrons </a:t>
            </a:r>
          </a:p>
          <a:p>
            <a:pPr marL="0" indent="0">
              <a:buNone/>
            </a:pPr>
            <a:r>
              <a:rPr lang="en-US" sz="2400" b="1" i="0" dirty="0">
                <a:effectLst/>
              </a:rPr>
              <a:t> 4) Individual atoms</a:t>
            </a:r>
          </a:p>
          <a:p>
            <a:pPr marL="0" indent="0">
              <a:buNone/>
            </a:pPr>
            <a:r>
              <a:rPr lang="en-US" sz="2400" b="1" i="0" dirty="0">
                <a:effectLst/>
              </a:rPr>
              <a:t> 5) Electric Fields</a:t>
            </a:r>
          </a:p>
          <a:p>
            <a:pPr marL="0" indent="0">
              <a:buNone/>
            </a:pPr>
            <a:r>
              <a:rPr lang="en-US" sz="2400" b="1" i="0" dirty="0">
                <a:effectLst/>
              </a:rPr>
              <a:t> 6) Magnetic Fields</a:t>
            </a:r>
          </a:p>
          <a:p>
            <a:pPr marL="0" indent="0">
              <a:buNone/>
            </a:pPr>
            <a:r>
              <a:rPr lang="en-US" sz="2400" b="1" i="0" dirty="0">
                <a:effectLst/>
              </a:rPr>
              <a:t> 7) Gravitational fields</a:t>
            </a:r>
            <a:r>
              <a:rPr lang="en-US" sz="2400" b="1" dirty="0"/>
              <a:t> </a:t>
            </a:r>
          </a:p>
          <a:p>
            <a:pPr marL="0" indent="0">
              <a:buNone/>
            </a:pPr>
            <a:r>
              <a:rPr lang="en-US" sz="2400" b="1" i="0" dirty="0">
                <a:effectLst/>
              </a:rPr>
              <a:t>8 ) Justice </a:t>
            </a:r>
          </a:p>
          <a:p>
            <a:pPr marL="0" indent="0">
              <a:buNone/>
            </a:pPr>
            <a:r>
              <a:rPr lang="en-US" sz="2400" b="1" i="0" dirty="0">
                <a:effectLst/>
              </a:rPr>
              <a:t> 9) Consciousness of other human beings</a:t>
            </a:r>
            <a:r>
              <a:rPr lang="en-US" sz="2400" b="1" dirty="0"/>
              <a:t> </a:t>
            </a:r>
          </a:p>
          <a:p>
            <a:pPr marL="0" indent="0">
              <a:buNone/>
            </a:pPr>
            <a:r>
              <a:rPr lang="en-US" sz="2400" b="1" i="0" dirty="0">
                <a:effectLst/>
              </a:rPr>
              <a:t>10) The wind. </a:t>
            </a:r>
            <a:endParaRPr lang="en-US" sz="2400" b="1" dirty="0"/>
          </a:p>
        </p:txBody>
      </p:sp>
    </p:spTree>
    <p:extLst>
      <p:ext uri="{BB962C8B-B14F-4D97-AF65-F5344CB8AC3E}">
        <p14:creationId xmlns:p14="http://schemas.microsoft.com/office/powerpoint/2010/main" val="44236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5D17-8398-4FB5-8A76-1DD5E01D04AD}"/>
              </a:ext>
            </a:extLst>
          </p:cNvPr>
          <p:cNvSpPr>
            <a:spLocks noGrp="1"/>
          </p:cNvSpPr>
          <p:nvPr>
            <p:ph type="title"/>
          </p:nvPr>
        </p:nvSpPr>
        <p:spPr>
          <a:xfrm>
            <a:off x="838200" y="365125"/>
            <a:ext cx="10515600" cy="1325563"/>
          </a:xfrm>
        </p:spPr>
        <p:txBody>
          <a:bodyPr>
            <a:normAutofit/>
          </a:bodyPr>
          <a:lstStyle/>
          <a:p>
            <a:r>
              <a:rPr lang="en-US" sz="5400" dirty="0">
                <a:latin typeface="+mn-lt"/>
              </a:rPr>
              <a:t>Correct! </a:t>
            </a:r>
          </a:p>
        </p:txBody>
      </p:sp>
      <p:sp>
        <p:nvSpPr>
          <p:cNvPr id="3" name="Content Placeholder 2">
            <a:extLst>
              <a:ext uri="{FF2B5EF4-FFF2-40B4-BE49-F238E27FC236}">
                <a16:creationId xmlns:a16="http://schemas.microsoft.com/office/drawing/2014/main" id="{1BB24FB2-0309-49BA-931C-2EC5DEE7330D}"/>
              </a:ext>
            </a:extLst>
          </p:cNvPr>
          <p:cNvSpPr>
            <a:spLocks noGrp="1"/>
          </p:cNvSpPr>
          <p:nvPr>
            <p:ph idx="1"/>
          </p:nvPr>
        </p:nvSpPr>
        <p:spPr>
          <a:xfrm>
            <a:off x="838200" y="1929384"/>
            <a:ext cx="10515600" cy="4251960"/>
          </a:xfrm>
        </p:spPr>
        <p:txBody>
          <a:bodyPr>
            <a:normAutofit/>
          </a:bodyPr>
          <a:lstStyle/>
          <a:p>
            <a:pPr marL="0" indent="0">
              <a:buNone/>
            </a:pPr>
            <a:r>
              <a:rPr lang="en-US" sz="3600" b="1" dirty="0">
                <a:latin typeface="Calibri" panose="020F0502020204030204" pitchFamily="34" charset="0"/>
                <a:cs typeface="Calibri" panose="020F0502020204030204" pitchFamily="34" charset="0"/>
              </a:rPr>
              <a:t>“We similarly infer the existence of God from his effects in the world which are all around us.”</a:t>
            </a:r>
          </a:p>
        </p:txBody>
      </p:sp>
    </p:spTree>
    <p:extLst>
      <p:ext uri="{BB962C8B-B14F-4D97-AF65-F5344CB8AC3E}">
        <p14:creationId xmlns:p14="http://schemas.microsoft.com/office/powerpoint/2010/main" val="24301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70125C-7016-48D5-9650-92F238FF4A02}"/>
              </a:ext>
            </a:extLst>
          </p:cNvPr>
          <p:cNvSpPr>
            <a:spLocks noGrp="1"/>
          </p:cNvSpPr>
          <p:nvPr>
            <p:ph idx="1"/>
          </p:nvPr>
        </p:nvSpPr>
        <p:spPr>
          <a:xfrm>
            <a:off x="838200" y="1929384"/>
            <a:ext cx="10515600" cy="4251960"/>
          </a:xfrm>
        </p:spPr>
        <p:txBody>
          <a:bodyPr>
            <a:normAutofit/>
          </a:bodyPr>
          <a:lstStyle/>
          <a:p>
            <a:pPr marL="36900" indent="0">
              <a:buNone/>
            </a:pPr>
            <a:r>
              <a:rPr lang="en-US" dirty="0">
                <a:latin typeface="yorkten-slab-normal"/>
              </a:rPr>
              <a:t>“</a:t>
            </a:r>
            <a:r>
              <a:rPr lang="en-US" b="1" dirty="0">
                <a:latin typeface="Calibri" panose="020F0502020204030204" pitchFamily="34" charset="0"/>
                <a:cs typeface="Calibri" panose="020F0502020204030204" pitchFamily="34" charset="0"/>
              </a:rPr>
              <a:t>For the wrath of God is revealed from heaven against all ungodliness and unrighteousness of men, who by their unrighteousness suppress the truth. </a:t>
            </a:r>
            <a:r>
              <a:rPr lang="en-US" b="1" i="1" dirty="0">
                <a:latin typeface="Calibri" panose="020F0502020204030204" pitchFamily="34" charset="0"/>
                <a:cs typeface="Calibri" panose="020F0502020204030204" pitchFamily="34" charset="0"/>
              </a:rPr>
              <a:t>For what can be known about God is plain to them, because God has shown it to them. For his invisible attributes, namely, his eternal power and divine nature, have been clearly perceived, ever since the creation of the world, in the things that have been made</a:t>
            </a:r>
            <a:r>
              <a:rPr lang="en-US" b="1" dirty="0">
                <a:latin typeface="Calibri" panose="020F0502020204030204" pitchFamily="34" charset="0"/>
                <a:cs typeface="Calibri" panose="020F0502020204030204" pitchFamily="34" charset="0"/>
              </a:rPr>
              <a:t>. So, they are without excuse.” – Romans 1: 18-20. </a:t>
            </a:r>
          </a:p>
          <a:p>
            <a:pPr marL="36900" indent="0">
              <a:buNone/>
            </a:pPr>
            <a:endParaRPr lang="en-US" sz="2200" b="1" i="1" dirty="0">
              <a:latin typeface="Calibri" panose="020F0502020204030204" pitchFamily="34" charset="0"/>
              <a:cs typeface="Calibri" panose="020F0502020204030204" pitchFamily="34" charset="0"/>
            </a:endParaRPr>
          </a:p>
          <a:p>
            <a:pPr marL="36900" indent="0">
              <a:buNone/>
            </a:pPr>
            <a:r>
              <a:rPr lang="en-US" sz="22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8228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C2BB8-0801-4E51-BF57-D3CF3A9FE7D7}"/>
              </a:ext>
            </a:extLst>
          </p:cNvPr>
          <p:cNvSpPr>
            <a:spLocks noGrp="1"/>
          </p:cNvSpPr>
          <p:nvPr>
            <p:ph type="title"/>
          </p:nvPr>
        </p:nvSpPr>
        <p:spPr>
          <a:xfrm>
            <a:off x="838200" y="451381"/>
            <a:ext cx="10512552" cy="4066540"/>
          </a:xfrm>
        </p:spPr>
        <p:txBody>
          <a:bodyPr vert="horz" lIns="91440" tIns="45720" rIns="91440" bIns="45720" rtlCol="0" anchor="b">
            <a:normAutofit fontScale="90000"/>
          </a:bodyPr>
          <a:lstStyle/>
          <a:p>
            <a:r>
              <a:rPr lang="en-US" sz="6600" kern="1200" dirty="0">
                <a:solidFill>
                  <a:schemeClr val="tx1"/>
                </a:solidFill>
                <a:latin typeface="+mj-lt"/>
                <a:ea typeface="+mj-ea"/>
                <a:cs typeface="+mj-cs"/>
              </a:rPr>
              <a:t>Truth Language</a:t>
            </a:r>
            <a:br>
              <a:rPr lang="en-US" sz="6600" kern="1200" dirty="0">
                <a:solidFill>
                  <a:schemeClr val="tx1"/>
                </a:solidFill>
                <a:latin typeface="+mj-lt"/>
                <a:ea typeface="+mj-ea"/>
                <a:cs typeface="+mj-cs"/>
              </a:rPr>
            </a:b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The Jewish Atheist Who’s Concerned About Justice, Equality and Rights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18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Gender blindness is not a blindfold of impartiality | BPS">
            <a:extLst>
              <a:ext uri="{FF2B5EF4-FFF2-40B4-BE49-F238E27FC236}">
                <a16:creationId xmlns:a16="http://schemas.microsoft.com/office/drawing/2014/main" id="{3DE27076-AF94-43D1-B87D-69254C25CD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99" r="32508"/>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2D33F-A732-4494-827A-BD754ACF25C5}"/>
              </a:ext>
            </a:extLst>
          </p:cNvPr>
          <p:cNvSpPr>
            <a:spLocks noGrp="1"/>
          </p:cNvSpPr>
          <p:nvPr>
            <p:ph idx="1"/>
          </p:nvPr>
        </p:nvSpPr>
        <p:spPr>
          <a:xfrm>
            <a:off x="4596235" y="876305"/>
            <a:ext cx="6798539" cy="5238745"/>
          </a:xfrm>
        </p:spPr>
        <p:txBody>
          <a:bodyPr>
            <a:normAutofit fontScale="92500" lnSpcReduction="10000"/>
          </a:bodyPr>
          <a:lstStyle/>
          <a:p>
            <a:pPr marL="514350" indent="-514350">
              <a:buAutoNum type="arabicPeriod"/>
            </a:pPr>
            <a:r>
              <a:rPr lang="en-US" sz="3000" dirty="0"/>
              <a:t>Biblical faith is trust or confidence in God/the Messiah that is based on knowledge or good reasons. </a:t>
            </a:r>
            <a:br>
              <a:rPr lang="en-US" sz="3000" dirty="0"/>
            </a:br>
            <a:endParaRPr lang="en-US" sz="3000" dirty="0"/>
          </a:p>
          <a:p>
            <a:pPr marL="514350" indent="-514350">
              <a:buAutoNum type="arabicPeriod"/>
            </a:pPr>
            <a:r>
              <a:rPr lang="en-US" sz="3000" dirty="0"/>
              <a:t>Think about every commitment you have made? Who you married,  where to live, what job to take, what to eat, what repair shop to use, where to vacation, how to invest your money, where you go to church. </a:t>
            </a:r>
          </a:p>
          <a:p>
            <a:pPr marL="514350" indent="-514350">
              <a:buAutoNum type="arabicPeriod"/>
            </a:pPr>
            <a:endParaRPr lang="en-US" sz="3000" dirty="0"/>
          </a:p>
          <a:p>
            <a:pPr marL="514350" indent="-514350">
              <a:buAutoNum type="arabicPeriod"/>
            </a:pPr>
            <a:r>
              <a:rPr lang="en-US" sz="3000" dirty="0"/>
              <a:t>Do you have good reasons or any reasons for committing to these things? </a:t>
            </a:r>
          </a:p>
          <a:p>
            <a:pPr marL="514350" indent="-514350">
              <a:buAutoNum type="arabicPeriod"/>
            </a:pPr>
            <a:endParaRPr lang="en-US" sz="2000" dirty="0"/>
          </a:p>
          <a:p>
            <a:endParaRPr lang="en-US" sz="2000" dirty="0"/>
          </a:p>
        </p:txBody>
      </p:sp>
    </p:spTree>
    <p:extLst>
      <p:ext uri="{BB962C8B-B14F-4D97-AF65-F5344CB8AC3E}">
        <p14:creationId xmlns:p14="http://schemas.microsoft.com/office/powerpoint/2010/main" val="1858063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8BCDB-0874-4415-B714-9A8C24973078}"/>
              </a:ext>
            </a:extLst>
          </p:cNvPr>
          <p:cNvSpPr>
            <a:spLocks noGrp="1"/>
          </p:cNvSpPr>
          <p:nvPr>
            <p:ph type="title"/>
          </p:nvPr>
        </p:nvSpPr>
        <p:spPr>
          <a:xfrm>
            <a:off x="635000" y="640823"/>
            <a:ext cx="3418659" cy="5583148"/>
          </a:xfrm>
        </p:spPr>
        <p:txBody>
          <a:bodyPr anchor="ctr">
            <a:normAutofit/>
          </a:bodyPr>
          <a:lstStyle/>
          <a:p>
            <a:r>
              <a:rPr lang="en-US" sz="5400" dirty="0"/>
              <a:t>Jewish Values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7311F11-F2C6-4ACF-B13E-75B9A60A830A}"/>
              </a:ext>
            </a:extLst>
          </p:cNvPr>
          <p:cNvGraphicFramePr>
            <a:graphicFrameLocks noGrp="1"/>
          </p:cNvGraphicFramePr>
          <p:nvPr>
            <p:ph idx="1"/>
            <p:extLst>
              <p:ext uri="{D42A27DB-BD31-4B8C-83A1-F6EECF244321}">
                <p14:modId xmlns:p14="http://schemas.microsoft.com/office/powerpoint/2010/main" val="233538527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91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3673475" marR="5080" indent="-2644775"/>
            <a:r>
              <a:rPr lang="en-US" sz="4200" b="1" kern="1200" spc="90" dirty="0">
                <a:solidFill>
                  <a:schemeClr val="tx1"/>
                </a:solidFill>
                <a:latin typeface="+mn-lt"/>
                <a:ea typeface="+mj-ea"/>
                <a:cs typeface="+mj-cs"/>
              </a:rPr>
              <a:t>“I </a:t>
            </a:r>
            <a:r>
              <a:rPr lang="en-US" sz="4200" b="1" kern="1200" spc="-235" dirty="0">
                <a:solidFill>
                  <a:schemeClr val="tx1"/>
                </a:solidFill>
                <a:latin typeface="+mn-lt"/>
                <a:ea typeface="+mj-ea"/>
                <a:cs typeface="+mj-cs"/>
              </a:rPr>
              <a:t>WANT </a:t>
            </a:r>
            <a:r>
              <a:rPr lang="en-US" sz="4200" b="1" kern="1200" spc="-200" dirty="0">
                <a:solidFill>
                  <a:schemeClr val="tx1"/>
                </a:solidFill>
                <a:latin typeface="+mn-lt"/>
                <a:ea typeface="+mj-ea"/>
                <a:cs typeface="+mj-cs"/>
              </a:rPr>
              <a:t>A </a:t>
            </a:r>
            <a:r>
              <a:rPr lang="en-US" sz="4200" b="1" kern="1200" spc="-215" dirty="0">
                <a:solidFill>
                  <a:schemeClr val="tx1"/>
                </a:solidFill>
                <a:latin typeface="+mn-lt"/>
                <a:ea typeface="+mj-ea"/>
                <a:cs typeface="+mj-cs"/>
              </a:rPr>
              <a:t>WORLD </a:t>
            </a:r>
            <a:r>
              <a:rPr lang="en-US" sz="4200" b="1" kern="1200" spc="10" dirty="0">
                <a:solidFill>
                  <a:schemeClr val="tx1"/>
                </a:solidFill>
                <a:latin typeface="+mn-lt"/>
                <a:ea typeface="+mj-ea"/>
                <a:cs typeface="+mj-cs"/>
              </a:rPr>
              <a:t>OF </a:t>
            </a:r>
            <a:r>
              <a:rPr lang="en-US" sz="4200" b="1" kern="1200" spc="-190" dirty="0">
                <a:solidFill>
                  <a:schemeClr val="tx1"/>
                </a:solidFill>
                <a:latin typeface="+mn-lt"/>
                <a:ea typeface="+mj-ea"/>
                <a:cs typeface="+mj-cs"/>
              </a:rPr>
              <a:t>JUSTICE, </a:t>
            </a:r>
            <a:r>
              <a:rPr lang="en-US" sz="4200" b="1" kern="1200" spc="-215" dirty="0">
                <a:solidFill>
                  <a:schemeClr val="tx1"/>
                </a:solidFill>
                <a:latin typeface="+mn-lt"/>
                <a:ea typeface="+mj-ea"/>
                <a:cs typeface="+mj-cs"/>
              </a:rPr>
              <a:t>FAIRNESS,  </a:t>
            </a:r>
            <a:r>
              <a:rPr lang="en-US" sz="4200" b="1" kern="1200" spc="-160" dirty="0">
                <a:solidFill>
                  <a:schemeClr val="tx1"/>
                </a:solidFill>
                <a:latin typeface="+mn-lt"/>
                <a:ea typeface="+mj-ea"/>
                <a:cs typeface="+mj-cs"/>
              </a:rPr>
              <a:t>AND</a:t>
            </a:r>
            <a:r>
              <a:rPr lang="en-US" sz="4200" b="1" kern="1200" spc="-20" dirty="0">
                <a:solidFill>
                  <a:schemeClr val="tx1"/>
                </a:solidFill>
                <a:latin typeface="+mn-lt"/>
                <a:ea typeface="+mj-ea"/>
                <a:cs typeface="+mj-cs"/>
              </a:rPr>
              <a:t> </a:t>
            </a:r>
            <a:r>
              <a:rPr lang="en-US" sz="4200" b="1" kern="1200" spc="-114" dirty="0">
                <a:solidFill>
                  <a:schemeClr val="tx1"/>
                </a:solidFill>
                <a:latin typeface="+mn-lt"/>
                <a:ea typeface="+mj-ea"/>
                <a:cs typeface="+mj-cs"/>
              </a:rPr>
              <a:t>EQUALITY!”</a:t>
            </a:r>
            <a:endParaRPr lang="en-US" sz="4200" b="1" kern="1200" dirty="0">
              <a:solidFill>
                <a:schemeClr val="tx1"/>
              </a:solidFill>
              <a:latin typeface="+mn-lt"/>
              <a:ea typeface="+mj-ea"/>
              <a:cs typeface="+mj-cs"/>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p:nvPr/>
        </p:nvSpPr>
        <p:spPr>
          <a:xfrm>
            <a:off x="838200" y="1929384"/>
            <a:ext cx="10515600" cy="4251960"/>
          </a:xfrm>
          <a:prstGeom prst="rect">
            <a:avLst/>
          </a:prstGeom>
        </p:spPr>
        <p:txBody>
          <a:bodyPr vert="horz" lIns="91440" tIns="45720" rIns="91440" bIns="45720" rtlCol="0">
            <a:normAutofit/>
          </a:bodyPr>
          <a:lstStyle/>
          <a:p>
            <a:pPr marR="5080" defTabSz="914400">
              <a:lnSpc>
                <a:spcPct val="90000"/>
              </a:lnSpc>
              <a:spcBef>
                <a:spcPts val="105"/>
              </a:spcBef>
              <a:tabLst>
                <a:tab pos="2550160" algn="l"/>
              </a:tabLst>
            </a:pPr>
            <a:r>
              <a:rPr lang="en-US" sz="3600" b="1" spc="185" dirty="0"/>
              <a:t>This</a:t>
            </a:r>
            <a:r>
              <a:rPr lang="en-US" sz="3600" b="1" spc="-175" dirty="0"/>
              <a:t> </a:t>
            </a:r>
            <a:r>
              <a:rPr lang="en-US" sz="3600" b="1" spc="204" dirty="0"/>
              <a:t>assumes</a:t>
            </a:r>
            <a:r>
              <a:rPr lang="en-US" sz="3600" b="1" spc="-170" dirty="0"/>
              <a:t> </a:t>
            </a:r>
            <a:r>
              <a:rPr lang="en-US" sz="3600" b="1" spc="-25" dirty="0"/>
              <a:t>the</a:t>
            </a:r>
            <a:r>
              <a:rPr lang="en-US" sz="3600" b="1" spc="-165" dirty="0"/>
              <a:t> </a:t>
            </a:r>
            <a:r>
              <a:rPr lang="en-US" sz="3600" b="1" spc="100" dirty="0"/>
              <a:t>person</a:t>
            </a:r>
            <a:r>
              <a:rPr lang="en-US" sz="3600" b="1" spc="-185" dirty="0"/>
              <a:t> </a:t>
            </a:r>
            <a:r>
              <a:rPr lang="en-US" sz="3600" b="1" spc="150" dirty="0"/>
              <a:t>knows</a:t>
            </a:r>
            <a:r>
              <a:rPr lang="en-US" sz="3600" b="1" spc="-175" dirty="0"/>
              <a:t> </a:t>
            </a:r>
            <a:r>
              <a:rPr lang="en-US" sz="3600" b="1" spc="60" dirty="0"/>
              <a:t>how</a:t>
            </a:r>
            <a:r>
              <a:rPr lang="en-US" sz="3600" b="1" spc="-165" dirty="0"/>
              <a:t> </a:t>
            </a:r>
            <a:r>
              <a:rPr lang="en-US" sz="3600" b="1" spc="140" dirty="0"/>
              <a:t>things </a:t>
            </a:r>
            <a:r>
              <a:rPr lang="en-US" sz="3600" b="1" spc="90" dirty="0"/>
              <a:t>ought</a:t>
            </a:r>
            <a:r>
              <a:rPr lang="en-US" sz="3600" b="1" spc="-180" dirty="0"/>
              <a:t> </a:t>
            </a:r>
            <a:r>
              <a:rPr lang="en-US" sz="3600" b="1" spc="-75" dirty="0"/>
              <a:t>to</a:t>
            </a:r>
            <a:r>
              <a:rPr lang="en-US" sz="3600" b="1" spc="-160" dirty="0"/>
              <a:t> </a:t>
            </a:r>
            <a:r>
              <a:rPr lang="en-US" sz="3600" b="1" spc="10" dirty="0"/>
              <a:t>be because there is a </a:t>
            </a:r>
            <a:r>
              <a:rPr lang="en-US" sz="3600" b="1" spc="160" dirty="0"/>
              <a:t> </a:t>
            </a:r>
            <a:r>
              <a:rPr lang="en-US" sz="3600" b="1" spc="110" dirty="0"/>
              <a:t>standard </a:t>
            </a:r>
            <a:r>
              <a:rPr lang="en-US" sz="3600" b="1" spc="-20" dirty="0"/>
              <a:t>of  </a:t>
            </a:r>
            <a:r>
              <a:rPr lang="en-US" sz="3600" b="1" spc="140" dirty="0"/>
              <a:t>goodness </a:t>
            </a:r>
            <a:r>
              <a:rPr lang="en-US" sz="3600" b="1" spc="40" dirty="0"/>
              <a:t>(a </a:t>
            </a:r>
            <a:r>
              <a:rPr lang="en-US" sz="3600" b="1" spc="100" dirty="0"/>
              <a:t>corruption </a:t>
            </a:r>
            <a:r>
              <a:rPr lang="en-US" sz="3600" b="1" spc="40" dirty="0"/>
              <a:t>or </a:t>
            </a:r>
            <a:r>
              <a:rPr lang="en-US" sz="3600" b="1" spc="114" dirty="0"/>
              <a:t>absence </a:t>
            </a:r>
            <a:r>
              <a:rPr lang="en-US" sz="3600" b="1" spc="-20" dirty="0"/>
              <a:t>of  </a:t>
            </a:r>
            <a:r>
              <a:rPr lang="en-US" sz="3600" b="1" spc="95" dirty="0"/>
              <a:t>goodness),</a:t>
            </a:r>
            <a:r>
              <a:rPr lang="en-US" sz="3600" b="1" spc="-165" dirty="0"/>
              <a:t> </a:t>
            </a:r>
            <a:r>
              <a:rPr lang="en-US" sz="3600" b="1" spc="135" dirty="0"/>
              <a:t>by</a:t>
            </a:r>
            <a:r>
              <a:rPr lang="en-US" sz="3600" b="1" spc="-180" dirty="0"/>
              <a:t> </a:t>
            </a:r>
            <a:r>
              <a:rPr lang="en-US" sz="3600" b="1" spc="110" dirty="0"/>
              <a:t>which</a:t>
            </a:r>
            <a:r>
              <a:rPr lang="en-US" sz="3600" b="1" spc="-170" dirty="0"/>
              <a:t> </a:t>
            </a:r>
            <a:r>
              <a:rPr lang="en-US" sz="3600" b="1" dirty="0"/>
              <a:t>we</a:t>
            </a:r>
            <a:r>
              <a:rPr lang="en-US" sz="3600" b="1" spc="-165" dirty="0"/>
              <a:t> </a:t>
            </a:r>
            <a:r>
              <a:rPr lang="en-US" sz="3600" b="1" spc="110" dirty="0"/>
              <a:t>judge</a:t>
            </a:r>
            <a:r>
              <a:rPr lang="en-US" sz="3600" b="1" spc="-185" dirty="0"/>
              <a:t> </a:t>
            </a:r>
            <a:r>
              <a:rPr lang="en-US" sz="3600" b="1" spc="105" dirty="0"/>
              <a:t>something.</a:t>
            </a:r>
            <a:endParaRPr lang="en-US"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3">
            <a:extLst>
              <a:ext uri="{FF2B5EF4-FFF2-40B4-BE49-F238E27FC236}">
                <a16:creationId xmlns:a16="http://schemas.microsoft.com/office/drawing/2014/main" id="{175A1026-1030-4AC7-8BD5-ED081C7C5C85}"/>
              </a:ext>
            </a:extLst>
          </p:cNvPr>
          <p:cNvGraphicFramePr/>
          <p:nvPr>
            <p:extLst>
              <p:ext uri="{D42A27DB-BD31-4B8C-83A1-F6EECF244321}">
                <p14:modId xmlns:p14="http://schemas.microsoft.com/office/powerpoint/2010/main" val="2966991688"/>
              </p:ext>
            </p:extLst>
          </p:nvPr>
        </p:nvGraphicFramePr>
        <p:xfrm>
          <a:off x="659167" y="221757"/>
          <a:ext cx="10515600" cy="545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black t-shirt with white text&#10;&#10;Description automatically generated with medium confidence">
            <a:extLst>
              <a:ext uri="{FF2B5EF4-FFF2-40B4-BE49-F238E27FC236}">
                <a16:creationId xmlns:a16="http://schemas.microsoft.com/office/drawing/2014/main" id="{04C496D3-A0BF-4B4A-9794-0C9A378F82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8047" y="643466"/>
            <a:ext cx="5655905"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35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5" name="Content Placeholder 2">
            <a:extLst>
              <a:ext uri="{FF2B5EF4-FFF2-40B4-BE49-F238E27FC236}">
                <a16:creationId xmlns:a16="http://schemas.microsoft.com/office/drawing/2014/main" id="{88CF5C16-1764-43DB-B4C9-B632539A5921}"/>
              </a:ext>
            </a:extLst>
          </p:cNvPr>
          <p:cNvGraphicFramePr>
            <a:graphicFrameLocks noGrp="1"/>
          </p:cNvGraphicFramePr>
          <p:nvPr>
            <p:ph idx="1"/>
            <p:extLst>
              <p:ext uri="{D42A27DB-BD31-4B8C-83A1-F6EECF244321}">
                <p14:modId xmlns:p14="http://schemas.microsoft.com/office/powerpoint/2010/main" val="216966015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50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B0B8DB-BDBD-41E6-9DAD-89274EBB3667}"/>
              </a:ext>
            </a:extLst>
          </p:cNvPr>
          <p:cNvSpPr>
            <a:spLocks noGrp="1"/>
          </p:cNvSpPr>
          <p:nvPr>
            <p:ph idx="1"/>
          </p:nvPr>
        </p:nvSpPr>
        <p:spPr>
          <a:xfrm>
            <a:off x="572493" y="2071315"/>
            <a:ext cx="6713552" cy="4529509"/>
          </a:xfrm>
        </p:spPr>
        <p:txBody>
          <a:bodyPr anchor="t">
            <a:normAutofit lnSpcReduction="10000"/>
          </a:bodyPr>
          <a:lstStyle/>
          <a:p>
            <a:pPr marL="0" indent="0">
              <a:buNone/>
            </a:pPr>
            <a:r>
              <a:rPr lang="en-US" sz="2400" b="1" dirty="0">
                <a:cs typeface="Calibri" panose="020F0502020204030204" pitchFamily="34" charset="0"/>
              </a:rPr>
              <a:t>“In a universe of blind physical forces and genetic replication, some people are going to get hurt, other people are going to get lucky, and you won’t find any rhyme or reason to it, nor any justice. The universe we observe has precisely the properties we should expect if there is at bottom, no design, no purpose, no evil, and no good. Nothing but blind pitiless indifference, DNA neither knows or cares. DNA just is. And we dance to its music.”</a:t>
            </a:r>
          </a:p>
          <a:p>
            <a:pPr marL="0" indent="0">
              <a:buNone/>
            </a:pPr>
            <a:endParaRPr lang="en-US" sz="2400" b="1" dirty="0">
              <a:cs typeface="Calibri" panose="020F0502020204030204" pitchFamily="34" charset="0"/>
            </a:endParaRPr>
          </a:p>
          <a:p>
            <a:pPr marL="0" indent="0">
              <a:buNone/>
            </a:pPr>
            <a:r>
              <a:rPr lang="en-US" sz="2400" b="1" dirty="0">
                <a:cs typeface="Calibri" panose="020F0502020204030204" pitchFamily="34" charset="0"/>
              </a:rPr>
              <a:t>- Richard Dawkins, River Out of Eden: A Darwinian </a:t>
            </a:r>
            <a:r>
              <a:rPr lang="en-US" sz="2000" b="1" dirty="0">
                <a:cs typeface="Calibri" panose="020F0502020204030204" pitchFamily="34" charset="0"/>
              </a:rPr>
              <a:t>View of Life (New York City: Basis Books, 1992), 133.</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endParaRPr lang="en-US" sz="2000" dirty="0"/>
          </a:p>
        </p:txBody>
      </p:sp>
      <p:pic>
        <p:nvPicPr>
          <p:cNvPr id="4" name="Picture 2" descr="Is Richard Dawkins destroying his reputation? | Richard Dawkins | The  Guardian">
            <a:extLst>
              <a:ext uri="{FF2B5EF4-FFF2-40B4-BE49-F238E27FC236}">
                <a16:creationId xmlns:a16="http://schemas.microsoft.com/office/drawing/2014/main" id="{78037595-AE77-463A-8D0B-E30B0FDC80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50" r="1282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7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bject 2"/>
          <p:cNvSpPr txBox="1">
            <a:spLocks noGrp="1"/>
          </p:cNvSpPr>
          <p:nvPr>
            <p:ph type="title"/>
          </p:nvPr>
        </p:nvSpPr>
        <p:spPr>
          <a:xfrm>
            <a:off x="958506" y="800392"/>
            <a:ext cx="10264697" cy="1212102"/>
          </a:xfrm>
          <a:prstGeom prst="rect">
            <a:avLst/>
          </a:prstGeom>
        </p:spPr>
        <p:txBody>
          <a:bodyPr vert="horz" lIns="91440" tIns="45720" rIns="91440" bIns="45720" rtlCol="0" anchor="ctr">
            <a:normAutofit/>
          </a:bodyPr>
          <a:lstStyle/>
          <a:p>
            <a:pPr marL="12700"/>
            <a:r>
              <a:rPr lang="en-US" sz="4000" kern="1200" spc="150">
                <a:solidFill>
                  <a:srgbClr val="FFFFFF"/>
                </a:solidFill>
                <a:latin typeface="+mj-lt"/>
                <a:ea typeface="+mj-ea"/>
                <a:cs typeface="+mj-cs"/>
              </a:rPr>
              <a:t>As</a:t>
            </a:r>
            <a:r>
              <a:rPr lang="en-US" sz="4000" kern="1200" spc="-465">
                <a:solidFill>
                  <a:srgbClr val="FFFFFF"/>
                </a:solidFill>
                <a:latin typeface="+mj-lt"/>
                <a:ea typeface="+mj-ea"/>
                <a:cs typeface="+mj-cs"/>
              </a:rPr>
              <a:t> </a:t>
            </a:r>
            <a:r>
              <a:rPr lang="en-US" sz="4000" kern="1200" spc="160">
                <a:solidFill>
                  <a:srgbClr val="FFFFFF"/>
                </a:solidFill>
                <a:latin typeface="+mj-lt"/>
                <a:ea typeface="+mj-ea"/>
                <a:cs typeface="+mj-cs"/>
              </a:rPr>
              <a:t>a</a:t>
            </a:r>
            <a:r>
              <a:rPr lang="en-US" sz="4000" kern="1200" spc="-480">
                <a:solidFill>
                  <a:srgbClr val="FFFFFF"/>
                </a:solidFill>
                <a:latin typeface="+mj-lt"/>
                <a:ea typeface="+mj-ea"/>
                <a:cs typeface="+mj-cs"/>
              </a:rPr>
              <a:t> </a:t>
            </a:r>
            <a:r>
              <a:rPr lang="en-US" sz="4000" kern="1200" spc="-30">
                <a:solidFill>
                  <a:srgbClr val="FFFFFF"/>
                </a:solidFill>
                <a:latin typeface="+mj-lt"/>
                <a:ea typeface="+mj-ea"/>
                <a:cs typeface="+mj-cs"/>
              </a:rPr>
              <a:t>secularist,</a:t>
            </a:r>
            <a:r>
              <a:rPr lang="en-US" sz="4000" kern="1200" spc="-434">
                <a:solidFill>
                  <a:srgbClr val="FFFFFF"/>
                </a:solidFill>
                <a:latin typeface="+mj-lt"/>
                <a:ea typeface="+mj-ea"/>
                <a:cs typeface="+mj-cs"/>
              </a:rPr>
              <a:t> </a:t>
            </a:r>
            <a:r>
              <a:rPr lang="en-US" sz="4000" kern="1200" spc="475">
                <a:solidFill>
                  <a:srgbClr val="FFFFFF"/>
                </a:solidFill>
                <a:latin typeface="+mj-lt"/>
                <a:ea typeface="+mj-ea"/>
                <a:cs typeface="+mj-cs"/>
              </a:rPr>
              <a:t>I</a:t>
            </a:r>
            <a:r>
              <a:rPr lang="en-US" sz="4000" kern="1200" spc="-484">
                <a:solidFill>
                  <a:srgbClr val="FFFFFF"/>
                </a:solidFill>
                <a:latin typeface="+mj-lt"/>
                <a:ea typeface="+mj-ea"/>
                <a:cs typeface="+mj-cs"/>
              </a:rPr>
              <a:t> </a:t>
            </a:r>
            <a:r>
              <a:rPr lang="en-US" sz="4000" kern="1200" spc="-15">
                <a:solidFill>
                  <a:srgbClr val="FFFFFF"/>
                </a:solidFill>
                <a:latin typeface="+mj-lt"/>
                <a:ea typeface="+mj-ea"/>
                <a:cs typeface="+mj-cs"/>
              </a:rPr>
              <a:t>think</a:t>
            </a:r>
            <a:r>
              <a:rPr lang="en-US" sz="4000" kern="1200" spc="-470">
                <a:solidFill>
                  <a:srgbClr val="FFFFFF"/>
                </a:solidFill>
                <a:latin typeface="+mj-lt"/>
                <a:ea typeface="+mj-ea"/>
                <a:cs typeface="+mj-cs"/>
              </a:rPr>
              <a:t> </a:t>
            </a:r>
            <a:r>
              <a:rPr lang="en-US" sz="4000" kern="1200" spc="-45">
                <a:solidFill>
                  <a:srgbClr val="FFFFFF"/>
                </a:solidFill>
                <a:latin typeface="+mj-lt"/>
                <a:ea typeface="+mj-ea"/>
                <a:cs typeface="+mj-cs"/>
              </a:rPr>
              <a:t>:</a:t>
            </a:r>
            <a:endParaRPr lang="en-US" sz="4000" kern="1200">
              <a:solidFill>
                <a:srgbClr val="FFFFFF"/>
              </a:solidFill>
              <a:latin typeface="+mj-lt"/>
              <a:ea typeface="+mj-ea"/>
              <a:cs typeface="+mj-cs"/>
            </a:endParaRPr>
          </a:p>
        </p:txBody>
      </p:sp>
      <p:sp>
        <p:nvSpPr>
          <p:cNvPr id="3" name="object 3"/>
          <p:cNvSpPr txBox="1"/>
          <p:nvPr/>
        </p:nvSpPr>
        <p:spPr>
          <a:xfrm>
            <a:off x="257452" y="2490436"/>
            <a:ext cx="10819167" cy="3567173"/>
          </a:xfrm>
          <a:prstGeom prst="rect">
            <a:avLst/>
          </a:prstGeom>
        </p:spPr>
        <p:txBody>
          <a:bodyPr vert="horz" lIns="91440" tIns="45720" rIns="91440" bIns="45720" rtlCol="0" anchor="ctr">
            <a:normAutofit/>
          </a:bodyPr>
          <a:lstStyle/>
          <a:p>
            <a:pPr indent="-228600" algn="ctr" defTabSz="914400">
              <a:lnSpc>
                <a:spcPct val="90000"/>
              </a:lnSpc>
              <a:spcBef>
                <a:spcPts val="10"/>
              </a:spcBef>
              <a:buFont typeface="Arial" panose="020B0604020202020204" pitchFamily="34" charset="0"/>
              <a:buChar char="•"/>
            </a:pPr>
            <a:endParaRPr lang="en-US" sz="3200" dirty="0"/>
          </a:p>
          <a:p>
            <a:pPr marL="967740" algn="ctr" defTabSz="914400">
              <a:lnSpc>
                <a:spcPct val="90000"/>
              </a:lnSpc>
            </a:pPr>
            <a:r>
              <a:rPr lang="en-US" sz="3200" b="1" spc="-155" dirty="0"/>
              <a:t>3. </a:t>
            </a:r>
            <a:r>
              <a:rPr lang="en-US" sz="3200" b="1" spc="-700" dirty="0"/>
              <a:t> </a:t>
            </a:r>
            <a:r>
              <a:rPr lang="en-US" sz="3200" b="1" spc="475" dirty="0"/>
              <a:t>I</a:t>
            </a:r>
            <a:r>
              <a:rPr lang="en-US" sz="3200" b="1" spc="-475" dirty="0"/>
              <a:t> </a:t>
            </a:r>
            <a:r>
              <a:rPr lang="en-US" sz="3200" b="1" spc="215" dirty="0"/>
              <a:t>am</a:t>
            </a:r>
            <a:r>
              <a:rPr lang="en-US" sz="3200" b="1" spc="-465" dirty="0"/>
              <a:t> </a:t>
            </a:r>
            <a:r>
              <a:rPr lang="en-US" sz="3200" b="1" spc="35" dirty="0"/>
              <a:t>morally</a:t>
            </a:r>
            <a:r>
              <a:rPr lang="en-US" sz="3200" b="1" spc="-445" dirty="0"/>
              <a:t> </a:t>
            </a:r>
            <a:r>
              <a:rPr lang="en-US" sz="3200" b="1" spc="-30" dirty="0"/>
              <a:t>obligated</a:t>
            </a:r>
            <a:r>
              <a:rPr lang="en-US" sz="3200" b="1" spc="-440" dirty="0"/>
              <a:t> </a:t>
            </a:r>
            <a:r>
              <a:rPr lang="en-US" sz="3200" b="1" spc="-150" dirty="0"/>
              <a:t>to</a:t>
            </a:r>
            <a:r>
              <a:rPr lang="en-US" sz="3200" b="1" spc="-470" dirty="0"/>
              <a:t> </a:t>
            </a:r>
            <a:r>
              <a:rPr lang="en-US" sz="3200" b="1" spc="-15" dirty="0"/>
              <a:t> help the world become a better place, and  I am morally obligated to fight for equality, justice, and rights. </a:t>
            </a:r>
            <a:br>
              <a:rPr lang="en-US" sz="3200" b="1" spc="-15" dirty="0"/>
            </a:br>
            <a:br>
              <a:rPr lang="en-US" sz="3200" b="1" spc="-15" dirty="0"/>
            </a:br>
            <a:r>
              <a:rPr lang="en-US" sz="3200" b="1" spc="-15" dirty="0"/>
              <a:t>Why? </a:t>
            </a:r>
            <a:endParaRPr 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229510" y="1129158"/>
            <a:ext cx="2216150" cy="1039494"/>
          </a:xfrm>
          <a:prstGeom prst="rect">
            <a:avLst/>
          </a:prstGeom>
        </p:spPr>
        <p:txBody>
          <a:bodyPr vert="horz" wrap="square" lIns="0" tIns="73660" rIns="0" bIns="0" rtlCol="0">
            <a:spAutoFit/>
          </a:bodyPr>
          <a:lstStyle/>
          <a:p>
            <a:pPr marL="12700" marR="5080" indent="191770">
              <a:lnSpc>
                <a:spcPts val="3779"/>
              </a:lnSpc>
              <a:spcBef>
                <a:spcPts val="580"/>
              </a:spcBef>
            </a:pPr>
            <a:r>
              <a:rPr sz="3500" b="1" dirty="0">
                <a:solidFill>
                  <a:srgbClr val="FFFFFF"/>
                </a:solidFill>
                <a:latin typeface="Calibri" panose="020F0502020204030204" pitchFamily="34" charset="0"/>
                <a:cs typeface="Calibri" panose="020F0502020204030204" pitchFamily="34" charset="0"/>
              </a:rPr>
              <a:t>PEOPLE  WILL</a:t>
            </a:r>
            <a:r>
              <a:rPr sz="3500" b="1" spc="-165" dirty="0">
                <a:solidFill>
                  <a:srgbClr val="FFFFFF"/>
                </a:solidFill>
                <a:latin typeface="Calibri" panose="020F0502020204030204" pitchFamily="34" charset="0"/>
                <a:cs typeface="Calibri" panose="020F0502020204030204" pitchFamily="34" charset="0"/>
              </a:rPr>
              <a:t> </a:t>
            </a:r>
            <a:r>
              <a:rPr sz="3500" b="1" spc="-145" dirty="0">
                <a:solidFill>
                  <a:srgbClr val="FFFFFF"/>
                </a:solidFill>
                <a:latin typeface="Calibri" panose="020F0502020204030204" pitchFamily="34" charset="0"/>
                <a:cs typeface="Calibri" panose="020F0502020204030204" pitchFamily="34" charset="0"/>
              </a:rPr>
              <a:t>SAY</a:t>
            </a:r>
            <a:r>
              <a:rPr sz="3500" b="1" spc="-145" dirty="0">
                <a:solidFill>
                  <a:srgbClr val="FFFFFF"/>
                </a:solidFill>
                <a:latin typeface="Arial"/>
                <a:cs typeface="Arial"/>
              </a:rPr>
              <a:t>:</a:t>
            </a:r>
            <a:endParaRPr sz="3500" dirty="0">
              <a:latin typeface="Arial"/>
              <a:cs typeface="Arial"/>
            </a:endParaRPr>
          </a:p>
        </p:txBody>
      </p:sp>
      <p:grpSp>
        <p:nvGrpSpPr>
          <p:cNvPr id="11" name="object 11"/>
          <p:cNvGrpSpPr/>
          <p:nvPr/>
        </p:nvGrpSpPr>
        <p:grpSpPr>
          <a:xfrm>
            <a:off x="5228845" y="772669"/>
            <a:ext cx="2705735" cy="1396365"/>
            <a:chOff x="3704844" y="772668"/>
            <a:chExt cx="2705735" cy="1396365"/>
          </a:xfrm>
        </p:grpSpPr>
        <p:sp>
          <p:nvSpPr>
            <p:cNvPr id="12" name="object 12"/>
            <p:cNvSpPr/>
            <p:nvPr/>
          </p:nvSpPr>
          <p:spPr>
            <a:xfrm>
              <a:off x="5939027" y="1374775"/>
              <a:ext cx="471805" cy="103505"/>
            </a:xfrm>
            <a:custGeom>
              <a:avLst/>
              <a:gdLst/>
              <a:ahLst/>
              <a:cxnLst/>
              <a:rect l="l" t="t" r="r" b="b"/>
              <a:pathLst>
                <a:path w="471804" h="103505">
                  <a:moveTo>
                    <a:pt x="446314" y="51688"/>
                  </a:moveTo>
                  <a:lnTo>
                    <a:pt x="376427" y="92455"/>
                  </a:lnTo>
                  <a:lnTo>
                    <a:pt x="375412" y="96265"/>
                  </a:lnTo>
                  <a:lnTo>
                    <a:pt x="378968" y="102362"/>
                  </a:lnTo>
                  <a:lnTo>
                    <a:pt x="382777" y="103377"/>
                  </a:lnTo>
                  <a:lnTo>
                    <a:pt x="460533" y="58038"/>
                  </a:lnTo>
                  <a:lnTo>
                    <a:pt x="458850" y="58038"/>
                  </a:lnTo>
                  <a:lnTo>
                    <a:pt x="458850" y="57150"/>
                  </a:lnTo>
                  <a:lnTo>
                    <a:pt x="455675" y="57150"/>
                  </a:lnTo>
                  <a:lnTo>
                    <a:pt x="446314" y="51688"/>
                  </a:lnTo>
                  <a:close/>
                </a:path>
                <a:path w="471804" h="103505">
                  <a:moveTo>
                    <a:pt x="435428" y="45338"/>
                  </a:moveTo>
                  <a:lnTo>
                    <a:pt x="0" y="45338"/>
                  </a:lnTo>
                  <a:lnTo>
                    <a:pt x="0" y="58038"/>
                  </a:lnTo>
                  <a:lnTo>
                    <a:pt x="435428" y="58038"/>
                  </a:lnTo>
                  <a:lnTo>
                    <a:pt x="446314" y="51688"/>
                  </a:lnTo>
                  <a:lnTo>
                    <a:pt x="435428" y="45338"/>
                  </a:lnTo>
                  <a:close/>
                </a:path>
                <a:path w="471804" h="103505">
                  <a:moveTo>
                    <a:pt x="460533" y="45338"/>
                  </a:moveTo>
                  <a:lnTo>
                    <a:pt x="458850" y="45338"/>
                  </a:lnTo>
                  <a:lnTo>
                    <a:pt x="458850" y="58038"/>
                  </a:lnTo>
                  <a:lnTo>
                    <a:pt x="460533" y="58038"/>
                  </a:lnTo>
                  <a:lnTo>
                    <a:pt x="471424" y="51688"/>
                  </a:lnTo>
                  <a:lnTo>
                    <a:pt x="460533" y="45338"/>
                  </a:lnTo>
                  <a:close/>
                </a:path>
                <a:path w="471804" h="103505">
                  <a:moveTo>
                    <a:pt x="455675" y="46227"/>
                  </a:moveTo>
                  <a:lnTo>
                    <a:pt x="446314" y="51688"/>
                  </a:lnTo>
                  <a:lnTo>
                    <a:pt x="455675" y="57150"/>
                  </a:lnTo>
                  <a:lnTo>
                    <a:pt x="455675" y="46227"/>
                  </a:lnTo>
                  <a:close/>
                </a:path>
                <a:path w="471804" h="103505">
                  <a:moveTo>
                    <a:pt x="458850" y="46227"/>
                  </a:moveTo>
                  <a:lnTo>
                    <a:pt x="455675" y="46227"/>
                  </a:lnTo>
                  <a:lnTo>
                    <a:pt x="455675" y="57150"/>
                  </a:lnTo>
                  <a:lnTo>
                    <a:pt x="458850" y="57150"/>
                  </a:lnTo>
                  <a:lnTo>
                    <a:pt x="458850" y="46227"/>
                  </a:lnTo>
                  <a:close/>
                </a:path>
                <a:path w="471804" h="103505">
                  <a:moveTo>
                    <a:pt x="382777" y="0"/>
                  </a:moveTo>
                  <a:lnTo>
                    <a:pt x="378968" y="1015"/>
                  </a:lnTo>
                  <a:lnTo>
                    <a:pt x="375412" y="7112"/>
                  </a:lnTo>
                  <a:lnTo>
                    <a:pt x="376427" y="10922"/>
                  </a:lnTo>
                  <a:lnTo>
                    <a:pt x="446314" y="51688"/>
                  </a:lnTo>
                  <a:lnTo>
                    <a:pt x="455675" y="46227"/>
                  </a:lnTo>
                  <a:lnTo>
                    <a:pt x="458850" y="46227"/>
                  </a:lnTo>
                  <a:lnTo>
                    <a:pt x="458850" y="45338"/>
                  </a:lnTo>
                  <a:lnTo>
                    <a:pt x="460533" y="45338"/>
                  </a:lnTo>
                  <a:lnTo>
                    <a:pt x="382777" y="0"/>
                  </a:lnTo>
                  <a:close/>
                </a:path>
              </a:pathLst>
            </a:custGeom>
            <a:solidFill>
              <a:srgbClr val="2A5B7E"/>
            </a:solidFill>
          </p:spPr>
          <p:txBody>
            <a:bodyPr wrap="square" lIns="0" tIns="0" rIns="0" bIns="0" rtlCol="0"/>
            <a:lstStyle/>
            <a:p>
              <a:endParaRPr/>
            </a:p>
          </p:txBody>
        </p:sp>
        <p:sp>
          <p:nvSpPr>
            <p:cNvPr id="13" name="object 13"/>
            <p:cNvSpPr/>
            <p:nvPr/>
          </p:nvSpPr>
          <p:spPr>
            <a:xfrm>
              <a:off x="3704844" y="809244"/>
              <a:ext cx="2286000" cy="1359408"/>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758184" y="772668"/>
              <a:ext cx="2183891" cy="1309115"/>
            </a:xfrm>
            <a:prstGeom prst="rect">
              <a:avLst/>
            </a:prstGeom>
            <a:blipFill>
              <a:blip r:embed="rId3" cstate="print"/>
              <a:stretch>
                <a:fillRect/>
              </a:stretch>
            </a:blipFill>
          </p:spPr>
          <p:txBody>
            <a:bodyPr wrap="square" lIns="0" tIns="0" rIns="0" bIns="0" rtlCol="0"/>
            <a:lstStyle/>
            <a:p>
              <a:endParaRPr/>
            </a:p>
          </p:txBody>
        </p:sp>
      </p:grpSp>
      <p:sp>
        <p:nvSpPr>
          <p:cNvPr id="15" name="object 15"/>
          <p:cNvSpPr txBox="1"/>
          <p:nvPr/>
        </p:nvSpPr>
        <p:spPr>
          <a:xfrm>
            <a:off x="5282184" y="772669"/>
            <a:ext cx="2184400" cy="980397"/>
          </a:xfrm>
          <a:prstGeom prst="rect">
            <a:avLst/>
          </a:prstGeom>
        </p:spPr>
        <p:txBody>
          <a:bodyPr vert="horz" wrap="square" lIns="0" tIns="3175" rIns="0" bIns="0" rtlCol="0">
            <a:spAutoFit/>
          </a:bodyPr>
          <a:lstStyle/>
          <a:p>
            <a:pPr>
              <a:spcBef>
                <a:spcPts val="25"/>
              </a:spcBef>
            </a:pPr>
            <a:endParaRPr sz="2350" dirty="0">
              <a:cs typeface="Times New Roman"/>
            </a:endParaRPr>
          </a:p>
          <a:p>
            <a:pPr marL="787400" marR="156845" indent="-623570">
              <a:lnSpc>
                <a:spcPts val="2390"/>
              </a:lnSpc>
              <a:spcBef>
                <a:spcPts val="5"/>
              </a:spcBef>
            </a:pPr>
            <a:r>
              <a:rPr sz="2300" b="1" spc="-5" dirty="0">
                <a:solidFill>
                  <a:srgbClr val="FFFFFF"/>
                </a:solidFill>
                <a:cs typeface="Arial"/>
              </a:rPr>
              <a:t>1. </a:t>
            </a:r>
            <a:r>
              <a:rPr sz="2300" b="1" spc="-15" dirty="0">
                <a:solidFill>
                  <a:srgbClr val="FFFFFF"/>
                </a:solidFill>
                <a:cs typeface="Arial"/>
              </a:rPr>
              <a:t>“That’s</a:t>
            </a:r>
            <a:r>
              <a:rPr sz="2300" b="1" spc="-70" dirty="0">
                <a:solidFill>
                  <a:srgbClr val="FFFFFF"/>
                </a:solidFill>
                <a:cs typeface="Arial"/>
              </a:rPr>
              <a:t> </a:t>
            </a:r>
            <a:r>
              <a:rPr sz="2300" b="1" spc="-5" dirty="0">
                <a:solidFill>
                  <a:srgbClr val="FFFFFF"/>
                </a:solidFill>
                <a:cs typeface="Arial"/>
              </a:rPr>
              <a:t>not  </a:t>
            </a:r>
            <a:r>
              <a:rPr sz="2300" b="1" spc="5" dirty="0">
                <a:solidFill>
                  <a:srgbClr val="FFFFFF"/>
                </a:solidFill>
                <a:cs typeface="Arial"/>
              </a:rPr>
              <a:t>fair</a:t>
            </a:r>
            <a:r>
              <a:rPr sz="2300" b="1" spc="5" dirty="0">
                <a:solidFill>
                  <a:srgbClr val="FFFFFF"/>
                </a:solidFill>
                <a:cs typeface="Trebuchet MS"/>
              </a:rPr>
              <a:t>”</a:t>
            </a:r>
            <a:endParaRPr sz="2300" dirty="0">
              <a:cs typeface="Trebuchet MS"/>
            </a:endParaRPr>
          </a:p>
        </p:txBody>
      </p:sp>
      <p:grpSp>
        <p:nvGrpSpPr>
          <p:cNvPr id="16" name="object 16"/>
          <p:cNvGrpSpPr/>
          <p:nvPr/>
        </p:nvGrpSpPr>
        <p:grpSpPr>
          <a:xfrm>
            <a:off x="6321678" y="772668"/>
            <a:ext cx="3877310" cy="1779270"/>
            <a:chOff x="4797678" y="772668"/>
            <a:chExt cx="3877310" cy="1779270"/>
          </a:xfrm>
        </p:grpSpPr>
        <p:sp>
          <p:nvSpPr>
            <p:cNvPr id="17" name="object 17"/>
            <p:cNvSpPr/>
            <p:nvPr/>
          </p:nvSpPr>
          <p:spPr>
            <a:xfrm>
              <a:off x="4797678" y="2080259"/>
              <a:ext cx="2743200" cy="471805"/>
            </a:xfrm>
            <a:custGeom>
              <a:avLst/>
              <a:gdLst/>
              <a:ahLst/>
              <a:cxnLst/>
              <a:rect l="l" t="t" r="r" b="b"/>
              <a:pathLst>
                <a:path w="2743200" h="471805">
                  <a:moveTo>
                    <a:pt x="7112" y="375412"/>
                  </a:moveTo>
                  <a:lnTo>
                    <a:pt x="1016" y="378967"/>
                  </a:lnTo>
                  <a:lnTo>
                    <a:pt x="0" y="382777"/>
                  </a:lnTo>
                  <a:lnTo>
                    <a:pt x="51688" y="471424"/>
                  </a:lnTo>
                  <a:lnTo>
                    <a:pt x="59020" y="458850"/>
                  </a:lnTo>
                  <a:lnTo>
                    <a:pt x="45338" y="458850"/>
                  </a:lnTo>
                  <a:lnTo>
                    <a:pt x="45338" y="435428"/>
                  </a:lnTo>
                  <a:lnTo>
                    <a:pt x="10922" y="376427"/>
                  </a:lnTo>
                  <a:lnTo>
                    <a:pt x="7112" y="375412"/>
                  </a:lnTo>
                  <a:close/>
                </a:path>
                <a:path w="2743200" h="471805">
                  <a:moveTo>
                    <a:pt x="45339" y="435428"/>
                  </a:moveTo>
                  <a:lnTo>
                    <a:pt x="45338" y="458850"/>
                  </a:lnTo>
                  <a:lnTo>
                    <a:pt x="58038" y="458850"/>
                  </a:lnTo>
                  <a:lnTo>
                    <a:pt x="58038" y="455675"/>
                  </a:lnTo>
                  <a:lnTo>
                    <a:pt x="46228" y="455675"/>
                  </a:lnTo>
                  <a:lnTo>
                    <a:pt x="51688" y="446314"/>
                  </a:lnTo>
                  <a:lnTo>
                    <a:pt x="45339" y="435428"/>
                  </a:lnTo>
                  <a:close/>
                </a:path>
                <a:path w="2743200" h="471805">
                  <a:moveTo>
                    <a:pt x="96266" y="375412"/>
                  </a:moveTo>
                  <a:lnTo>
                    <a:pt x="92456" y="376427"/>
                  </a:lnTo>
                  <a:lnTo>
                    <a:pt x="58038" y="435428"/>
                  </a:lnTo>
                  <a:lnTo>
                    <a:pt x="58038" y="458850"/>
                  </a:lnTo>
                  <a:lnTo>
                    <a:pt x="59020" y="458850"/>
                  </a:lnTo>
                  <a:lnTo>
                    <a:pt x="103378" y="382777"/>
                  </a:lnTo>
                  <a:lnTo>
                    <a:pt x="102362" y="378967"/>
                  </a:lnTo>
                  <a:lnTo>
                    <a:pt x="96266" y="375412"/>
                  </a:lnTo>
                  <a:close/>
                </a:path>
                <a:path w="2743200" h="471805">
                  <a:moveTo>
                    <a:pt x="51689" y="446314"/>
                  </a:moveTo>
                  <a:lnTo>
                    <a:pt x="46228" y="455675"/>
                  </a:lnTo>
                  <a:lnTo>
                    <a:pt x="57150" y="455675"/>
                  </a:lnTo>
                  <a:lnTo>
                    <a:pt x="51689" y="446314"/>
                  </a:lnTo>
                  <a:close/>
                </a:path>
                <a:path w="2743200" h="471805">
                  <a:moveTo>
                    <a:pt x="58038" y="435428"/>
                  </a:moveTo>
                  <a:lnTo>
                    <a:pt x="51689" y="446314"/>
                  </a:lnTo>
                  <a:lnTo>
                    <a:pt x="57150" y="455675"/>
                  </a:lnTo>
                  <a:lnTo>
                    <a:pt x="58038" y="455675"/>
                  </a:lnTo>
                  <a:lnTo>
                    <a:pt x="58038" y="435428"/>
                  </a:lnTo>
                  <a:close/>
                </a:path>
                <a:path w="2743200" h="471805">
                  <a:moveTo>
                    <a:pt x="2730119" y="246506"/>
                  </a:moveTo>
                  <a:lnTo>
                    <a:pt x="48133" y="246506"/>
                  </a:lnTo>
                  <a:lnTo>
                    <a:pt x="45338" y="249300"/>
                  </a:lnTo>
                  <a:lnTo>
                    <a:pt x="45339" y="435428"/>
                  </a:lnTo>
                  <a:lnTo>
                    <a:pt x="51689" y="446314"/>
                  </a:lnTo>
                  <a:lnTo>
                    <a:pt x="58038" y="435428"/>
                  </a:lnTo>
                  <a:lnTo>
                    <a:pt x="58038" y="259206"/>
                  </a:lnTo>
                  <a:lnTo>
                    <a:pt x="51688" y="259206"/>
                  </a:lnTo>
                  <a:lnTo>
                    <a:pt x="58038" y="252856"/>
                  </a:lnTo>
                  <a:lnTo>
                    <a:pt x="2730119" y="252856"/>
                  </a:lnTo>
                  <a:lnTo>
                    <a:pt x="2730119" y="246506"/>
                  </a:lnTo>
                  <a:close/>
                </a:path>
                <a:path w="2743200" h="471805">
                  <a:moveTo>
                    <a:pt x="58038" y="252856"/>
                  </a:moveTo>
                  <a:lnTo>
                    <a:pt x="51688" y="259206"/>
                  </a:lnTo>
                  <a:lnTo>
                    <a:pt x="58038" y="259206"/>
                  </a:lnTo>
                  <a:lnTo>
                    <a:pt x="58038" y="252856"/>
                  </a:lnTo>
                  <a:close/>
                </a:path>
                <a:path w="2743200" h="471805">
                  <a:moveTo>
                    <a:pt x="2742819" y="246506"/>
                  </a:moveTo>
                  <a:lnTo>
                    <a:pt x="2736469" y="246506"/>
                  </a:lnTo>
                  <a:lnTo>
                    <a:pt x="2730119" y="252856"/>
                  </a:lnTo>
                  <a:lnTo>
                    <a:pt x="58038" y="252856"/>
                  </a:lnTo>
                  <a:lnTo>
                    <a:pt x="58038" y="259206"/>
                  </a:lnTo>
                  <a:lnTo>
                    <a:pt x="2740025" y="259206"/>
                  </a:lnTo>
                  <a:lnTo>
                    <a:pt x="2742819" y="256286"/>
                  </a:lnTo>
                  <a:lnTo>
                    <a:pt x="2742819" y="246506"/>
                  </a:lnTo>
                  <a:close/>
                </a:path>
                <a:path w="2743200" h="471805">
                  <a:moveTo>
                    <a:pt x="2742819" y="0"/>
                  </a:moveTo>
                  <a:lnTo>
                    <a:pt x="2730119" y="0"/>
                  </a:lnTo>
                  <a:lnTo>
                    <a:pt x="2730119" y="252856"/>
                  </a:lnTo>
                  <a:lnTo>
                    <a:pt x="2736469" y="246506"/>
                  </a:lnTo>
                  <a:lnTo>
                    <a:pt x="2742819" y="246506"/>
                  </a:lnTo>
                  <a:lnTo>
                    <a:pt x="2742819" y="0"/>
                  </a:lnTo>
                  <a:close/>
                </a:path>
              </a:pathLst>
            </a:custGeom>
            <a:solidFill>
              <a:srgbClr val="2A5B7E"/>
            </a:solidFill>
          </p:spPr>
          <p:txBody>
            <a:bodyPr wrap="square" lIns="0" tIns="0" rIns="0" bIns="0" rtlCol="0"/>
            <a:lstStyle/>
            <a:p>
              <a:endParaRPr/>
            </a:p>
          </p:txBody>
        </p:sp>
        <p:sp>
          <p:nvSpPr>
            <p:cNvPr id="18" name="object 18"/>
            <p:cNvSpPr/>
            <p:nvPr/>
          </p:nvSpPr>
          <p:spPr>
            <a:xfrm>
              <a:off x="6390131" y="809244"/>
              <a:ext cx="2284475" cy="1359408"/>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6443471" y="772668"/>
              <a:ext cx="2182368" cy="1309115"/>
            </a:xfrm>
            <a:prstGeom prst="rect">
              <a:avLst/>
            </a:prstGeom>
            <a:blipFill>
              <a:blip r:embed="rId5" cstate="print"/>
              <a:stretch>
                <a:fillRect/>
              </a:stretch>
            </a:blipFill>
          </p:spPr>
          <p:txBody>
            <a:bodyPr wrap="square" lIns="0" tIns="0" rIns="0" bIns="0" rtlCol="0"/>
            <a:lstStyle/>
            <a:p>
              <a:endParaRPr/>
            </a:p>
          </p:txBody>
        </p:sp>
      </p:grpSp>
      <p:sp>
        <p:nvSpPr>
          <p:cNvPr id="20" name="object 20"/>
          <p:cNvSpPr txBox="1"/>
          <p:nvPr/>
        </p:nvSpPr>
        <p:spPr>
          <a:xfrm>
            <a:off x="7967472" y="772669"/>
            <a:ext cx="2182495" cy="983603"/>
          </a:xfrm>
          <a:prstGeom prst="rect">
            <a:avLst/>
          </a:prstGeom>
        </p:spPr>
        <p:txBody>
          <a:bodyPr vert="horz" wrap="square" lIns="0" tIns="1270" rIns="0" bIns="0" rtlCol="0">
            <a:spAutoFit/>
          </a:bodyPr>
          <a:lstStyle/>
          <a:p>
            <a:pPr>
              <a:spcBef>
                <a:spcPts val="10"/>
              </a:spcBef>
            </a:pPr>
            <a:endParaRPr sz="2050" dirty="0">
              <a:cs typeface="Times New Roman"/>
            </a:endParaRPr>
          </a:p>
          <a:p>
            <a:pPr marL="635" algn="ctr">
              <a:lnSpc>
                <a:spcPts val="2570"/>
              </a:lnSpc>
            </a:pPr>
            <a:r>
              <a:rPr sz="2300" b="1" dirty="0">
                <a:solidFill>
                  <a:srgbClr val="FFFFFF"/>
                </a:solidFill>
                <a:cs typeface="Arial"/>
              </a:rPr>
              <a:t>2. </a:t>
            </a:r>
            <a:r>
              <a:rPr sz="2300" b="1" spc="-15" dirty="0">
                <a:solidFill>
                  <a:srgbClr val="FFFFFF"/>
                </a:solidFill>
                <a:cs typeface="Arial"/>
              </a:rPr>
              <a:t>“That’s</a:t>
            </a:r>
            <a:r>
              <a:rPr sz="2300" b="1" spc="-65" dirty="0">
                <a:solidFill>
                  <a:srgbClr val="FFFFFF"/>
                </a:solidFill>
                <a:cs typeface="Arial"/>
              </a:rPr>
              <a:t> </a:t>
            </a:r>
            <a:r>
              <a:rPr sz="2300" b="1" spc="-5" dirty="0">
                <a:solidFill>
                  <a:srgbClr val="FFFFFF"/>
                </a:solidFill>
                <a:cs typeface="Arial"/>
              </a:rPr>
              <a:t>not</a:t>
            </a:r>
            <a:endParaRPr sz="2300" dirty="0">
              <a:cs typeface="Arial"/>
            </a:endParaRPr>
          </a:p>
          <a:p>
            <a:pPr marL="1905" algn="ctr">
              <a:lnSpc>
                <a:spcPts val="2570"/>
              </a:lnSpc>
            </a:pPr>
            <a:r>
              <a:rPr sz="2300" b="1" spc="-5" dirty="0">
                <a:solidFill>
                  <a:srgbClr val="FFFFFF"/>
                </a:solidFill>
                <a:cs typeface="Arial"/>
              </a:rPr>
              <a:t>right”</a:t>
            </a:r>
            <a:endParaRPr sz="2300" dirty="0">
              <a:cs typeface="Arial"/>
            </a:endParaRPr>
          </a:p>
        </p:txBody>
      </p:sp>
      <p:grpSp>
        <p:nvGrpSpPr>
          <p:cNvPr id="21" name="object 21"/>
          <p:cNvGrpSpPr/>
          <p:nvPr/>
        </p:nvGrpSpPr>
        <p:grpSpPr>
          <a:xfrm>
            <a:off x="5228845" y="2583180"/>
            <a:ext cx="2705735" cy="1397635"/>
            <a:chOff x="3704844" y="2583179"/>
            <a:chExt cx="2705735" cy="1397635"/>
          </a:xfrm>
        </p:grpSpPr>
        <p:sp>
          <p:nvSpPr>
            <p:cNvPr id="22" name="object 22"/>
            <p:cNvSpPr/>
            <p:nvPr/>
          </p:nvSpPr>
          <p:spPr>
            <a:xfrm>
              <a:off x="5939027" y="3186810"/>
              <a:ext cx="471805" cy="103505"/>
            </a:xfrm>
            <a:custGeom>
              <a:avLst/>
              <a:gdLst/>
              <a:ahLst/>
              <a:cxnLst/>
              <a:rect l="l" t="t" r="r" b="b"/>
              <a:pathLst>
                <a:path w="471804" h="103504">
                  <a:moveTo>
                    <a:pt x="446314" y="51688"/>
                  </a:moveTo>
                  <a:lnTo>
                    <a:pt x="376427" y="92455"/>
                  </a:lnTo>
                  <a:lnTo>
                    <a:pt x="375412" y="96265"/>
                  </a:lnTo>
                  <a:lnTo>
                    <a:pt x="378968" y="102362"/>
                  </a:lnTo>
                  <a:lnTo>
                    <a:pt x="382777" y="103377"/>
                  </a:lnTo>
                  <a:lnTo>
                    <a:pt x="460533" y="58038"/>
                  </a:lnTo>
                  <a:lnTo>
                    <a:pt x="458850" y="58038"/>
                  </a:lnTo>
                  <a:lnTo>
                    <a:pt x="458850" y="57150"/>
                  </a:lnTo>
                  <a:lnTo>
                    <a:pt x="455675" y="57150"/>
                  </a:lnTo>
                  <a:lnTo>
                    <a:pt x="446314" y="51688"/>
                  </a:lnTo>
                  <a:close/>
                </a:path>
                <a:path w="471804" h="103504">
                  <a:moveTo>
                    <a:pt x="435428" y="45338"/>
                  </a:moveTo>
                  <a:lnTo>
                    <a:pt x="0" y="45338"/>
                  </a:lnTo>
                  <a:lnTo>
                    <a:pt x="0" y="58038"/>
                  </a:lnTo>
                  <a:lnTo>
                    <a:pt x="435428" y="58038"/>
                  </a:lnTo>
                  <a:lnTo>
                    <a:pt x="446314" y="51688"/>
                  </a:lnTo>
                  <a:lnTo>
                    <a:pt x="435428" y="45338"/>
                  </a:lnTo>
                  <a:close/>
                </a:path>
                <a:path w="471804" h="103504">
                  <a:moveTo>
                    <a:pt x="460533" y="45338"/>
                  </a:moveTo>
                  <a:lnTo>
                    <a:pt x="458850" y="45338"/>
                  </a:lnTo>
                  <a:lnTo>
                    <a:pt x="458850" y="58038"/>
                  </a:lnTo>
                  <a:lnTo>
                    <a:pt x="460533" y="58038"/>
                  </a:lnTo>
                  <a:lnTo>
                    <a:pt x="471424" y="51688"/>
                  </a:lnTo>
                  <a:lnTo>
                    <a:pt x="460533" y="45338"/>
                  </a:lnTo>
                  <a:close/>
                </a:path>
                <a:path w="471804" h="103504">
                  <a:moveTo>
                    <a:pt x="455675" y="46227"/>
                  </a:moveTo>
                  <a:lnTo>
                    <a:pt x="446314" y="51688"/>
                  </a:lnTo>
                  <a:lnTo>
                    <a:pt x="455675" y="57150"/>
                  </a:lnTo>
                  <a:lnTo>
                    <a:pt x="455675" y="46227"/>
                  </a:lnTo>
                  <a:close/>
                </a:path>
                <a:path w="471804" h="103504">
                  <a:moveTo>
                    <a:pt x="458850" y="46227"/>
                  </a:moveTo>
                  <a:lnTo>
                    <a:pt x="455675" y="46227"/>
                  </a:lnTo>
                  <a:lnTo>
                    <a:pt x="455675" y="57150"/>
                  </a:lnTo>
                  <a:lnTo>
                    <a:pt x="458850" y="57150"/>
                  </a:lnTo>
                  <a:lnTo>
                    <a:pt x="458850" y="46227"/>
                  </a:lnTo>
                  <a:close/>
                </a:path>
                <a:path w="471804" h="103504">
                  <a:moveTo>
                    <a:pt x="382777" y="0"/>
                  </a:moveTo>
                  <a:lnTo>
                    <a:pt x="378968" y="1015"/>
                  </a:lnTo>
                  <a:lnTo>
                    <a:pt x="375412" y="7112"/>
                  </a:lnTo>
                  <a:lnTo>
                    <a:pt x="376427" y="10922"/>
                  </a:lnTo>
                  <a:lnTo>
                    <a:pt x="446314" y="51688"/>
                  </a:lnTo>
                  <a:lnTo>
                    <a:pt x="455675" y="46227"/>
                  </a:lnTo>
                  <a:lnTo>
                    <a:pt x="458850" y="46227"/>
                  </a:lnTo>
                  <a:lnTo>
                    <a:pt x="458850" y="45338"/>
                  </a:lnTo>
                  <a:lnTo>
                    <a:pt x="460533" y="45338"/>
                  </a:lnTo>
                  <a:lnTo>
                    <a:pt x="382777" y="0"/>
                  </a:lnTo>
                  <a:close/>
                </a:path>
              </a:pathLst>
            </a:custGeom>
            <a:solidFill>
              <a:srgbClr val="2A5B7E"/>
            </a:solidFill>
          </p:spPr>
          <p:txBody>
            <a:bodyPr wrap="square" lIns="0" tIns="0" rIns="0" bIns="0" rtlCol="0"/>
            <a:lstStyle/>
            <a:p>
              <a:endParaRPr/>
            </a:p>
          </p:txBody>
        </p:sp>
        <p:sp>
          <p:nvSpPr>
            <p:cNvPr id="23" name="object 23"/>
            <p:cNvSpPr/>
            <p:nvPr/>
          </p:nvSpPr>
          <p:spPr>
            <a:xfrm>
              <a:off x="3704844" y="2619755"/>
              <a:ext cx="2286000" cy="1360932"/>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3758184" y="2583179"/>
              <a:ext cx="2183891" cy="1310640"/>
            </a:xfrm>
            <a:prstGeom prst="rect">
              <a:avLst/>
            </a:prstGeom>
            <a:blipFill>
              <a:blip r:embed="rId7" cstate="print"/>
              <a:stretch>
                <a:fillRect/>
              </a:stretch>
            </a:blipFill>
          </p:spPr>
          <p:txBody>
            <a:bodyPr wrap="square" lIns="0" tIns="0" rIns="0" bIns="0" rtlCol="0"/>
            <a:lstStyle/>
            <a:p>
              <a:endParaRPr/>
            </a:p>
          </p:txBody>
        </p:sp>
      </p:grpSp>
      <p:sp>
        <p:nvSpPr>
          <p:cNvPr id="25" name="object 25"/>
          <p:cNvSpPr txBox="1"/>
          <p:nvPr/>
        </p:nvSpPr>
        <p:spPr>
          <a:xfrm>
            <a:off x="5282184" y="2583180"/>
            <a:ext cx="2184400" cy="986809"/>
          </a:xfrm>
          <a:prstGeom prst="rect">
            <a:avLst/>
          </a:prstGeom>
        </p:spPr>
        <p:txBody>
          <a:bodyPr vert="horz" wrap="square" lIns="0" tIns="1905" rIns="0" bIns="0" rtlCol="0">
            <a:spAutoFit/>
          </a:bodyPr>
          <a:lstStyle/>
          <a:p>
            <a:pPr>
              <a:spcBef>
                <a:spcPts val="15"/>
              </a:spcBef>
            </a:pPr>
            <a:endParaRPr sz="2400" dirty="0">
              <a:cs typeface="Times New Roman"/>
            </a:endParaRPr>
          </a:p>
          <a:p>
            <a:pPr marL="556260" marR="433070" indent="-116205">
              <a:lnSpc>
                <a:spcPts val="2380"/>
              </a:lnSpc>
            </a:pPr>
            <a:r>
              <a:rPr sz="2300" b="1" spc="-5" dirty="0">
                <a:solidFill>
                  <a:srgbClr val="FFFFFF"/>
                </a:solidFill>
                <a:cs typeface="Arial"/>
              </a:rPr>
              <a:t>3. </a:t>
            </a:r>
            <a:r>
              <a:rPr sz="2300" b="1" dirty="0">
                <a:solidFill>
                  <a:srgbClr val="FFFFFF"/>
                </a:solidFill>
                <a:cs typeface="Arial"/>
              </a:rPr>
              <a:t>“I</a:t>
            </a:r>
            <a:r>
              <a:rPr sz="2300" b="1" spc="-75" dirty="0">
                <a:solidFill>
                  <a:srgbClr val="FFFFFF"/>
                </a:solidFill>
                <a:cs typeface="Arial"/>
              </a:rPr>
              <a:t> </a:t>
            </a:r>
            <a:r>
              <a:rPr sz="2300" b="1" dirty="0">
                <a:solidFill>
                  <a:srgbClr val="FFFFFF"/>
                </a:solidFill>
                <a:cs typeface="Arial"/>
              </a:rPr>
              <a:t>want  </a:t>
            </a:r>
            <a:r>
              <a:rPr sz="2300" b="1" spc="-5" dirty="0">
                <a:solidFill>
                  <a:srgbClr val="FFFFFF"/>
                </a:solidFill>
                <a:cs typeface="Arial"/>
              </a:rPr>
              <a:t>justice”</a:t>
            </a:r>
            <a:endParaRPr sz="2300" dirty="0">
              <a:cs typeface="Arial"/>
            </a:endParaRPr>
          </a:p>
        </p:txBody>
      </p:sp>
      <p:grpSp>
        <p:nvGrpSpPr>
          <p:cNvPr id="26" name="object 26"/>
          <p:cNvGrpSpPr/>
          <p:nvPr/>
        </p:nvGrpSpPr>
        <p:grpSpPr>
          <a:xfrm>
            <a:off x="6321678" y="2583180"/>
            <a:ext cx="3877310" cy="1780539"/>
            <a:chOff x="4797678" y="2583179"/>
            <a:chExt cx="3877310" cy="1780539"/>
          </a:xfrm>
        </p:grpSpPr>
        <p:sp>
          <p:nvSpPr>
            <p:cNvPr id="27" name="object 27"/>
            <p:cNvSpPr/>
            <p:nvPr/>
          </p:nvSpPr>
          <p:spPr>
            <a:xfrm>
              <a:off x="4797678" y="3892295"/>
              <a:ext cx="2743200" cy="471805"/>
            </a:xfrm>
            <a:custGeom>
              <a:avLst/>
              <a:gdLst/>
              <a:ahLst/>
              <a:cxnLst/>
              <a:rect l="l" t="t" r="r" b="b"/>
              <a:pathLst>
                <a:path w="2743200" h="471804">
                  <a:moveTo>
                    <a:pt x="7112" y="375411"/>
                  </a:moveTo>
                  <a:lnTo>
                    <a:pt x="1016" y="378967"/>
                  </a:lnTo>
                  <a:lnTo>
                    <a:pt x="0" y="382777"/>
                  </a:lnTo>
                  <a:lnTo>
                    <a:pt x="51688" y="471423"/>
                  </a:lnTo>
                  <a:lnTo>
                    <a:pt x="59020" y="458850"/>
                  </a:lnTo>
                  <a:lnTo>
                    <a:pt x="45338" y="458850"/>
                  </a:lnTo>
                  <a:lnTo>
                    <a:pt x="45338" y="435428"/>
                  </a:lnTo>
                  <a:lnTo>
                    <a:pt x="10922" y="376427"/>
                  </a:lnTo>
                  <a:lnTo>
                    <a:pt x="7112" y="375411"/>
                  </a:lnTo>
                  <a:close/>
                </a:path>
                <a:path w="2743200" h="471804">
                  <a:moveTo>
                    <a:pt x="45339" y="435428"/>
                  </a:moveTo>
                  <a:lnTo>
                    <a:pt x="45338" y="458850"/>
                  </a:lnTo>
                  <a:lnTo>
                    <a:pt x="58038" y="458850"/>
                  </a:lnTo>
                  <a:lnTo>
                    <a:pt x="58038" y="455675"/>
                  </a:lnTo>
                  <a:lnTo>
                    <a:pt x="46228" y="455675"/>
                  </a:lnTo>
                  <a:lnTo>
                    <a:pt x="51688" y="446314"/>
                  </a:lnTo>
                  <a:lnTo>
                    <a:pt x="45339" y="435428"/>
                  </a:lnTo>
                  <a:close/>
                </a:path>
                <a:path w="2743200" h="471804">
                  <a:moveTo>
                    <a:pt x="96266" y="375411"/>
                  </a:moveTo>
                  <a:lnTo>
                    <a:pt x="92456" y="376427"/>
                  </a:lnTo>
                  <a:lnTo>
                    <a:pt x="58038" y="435428"/>
                  </a:lnTo>
                  <a:lnTo>
                    <a:pt x="58038" y="458850"/>
                  </a:lnTo>
                  <a:lnTo>
                    <a:pt x="59020" y="458850"/>
                  </a:lnTo>
                  <a:lnTo>
                    <a:pt x="103378" y="382777"/>
                  </a:lnTo>
                  <a:lnTo>
                    <a:pt x="102362" y="378967"/>
                  </a:lnTo>
                  <a:lnTo>
                    <a:pt x="96266" y="375411"/>
                  </a:lnTo>
                  <a:close/>
                </a:path>
                <a:path w="2743200" h="471804">
                  <a:moveTo>
                    <a:pt x="51689" y="446314"/>
                  </a:moveTo>
                  <a:lnTo>
                    <a:pt x="46228" y="455675"/>
                  </a:lnTo>
                  <a:lnTo>
                    <a:pt x="57150" y="455675"/>
                  </a:lnTo>
                  <a:lnTo>
                    <a:pt x="51689" y="446314"/>
                  </a:lnTo>
                  <a:close/>
                </a:path>
                <a:path w="2743200" h="471804">
                  <a:moveTo>
                    <a:pt x="58038" y="435428"/>
                  </a:moveTo>
                  <a:lnTo>
                    <a:pt x="51689" y="446314"/>
                  </a:lnTo>
                  <a:lnTo>
                    <a:pt x="57150" y="455675"/>
                  </a:lnTo>
                  <a:lnTo>
                    <a:pt x="58038" y="455675"/>
                  </a:lnTo>
                  <a:lnTo>
                    <a:pt x="58038" y="435428"/>
                  </a:lnTo>
                  <a:close/>
                </a:path>
                <a:path w="2743200" h="471804">
                  <a:moveTo>
                    <a:pt x="2730119" y="246506"/>
                  </a:moveTo>
                  <a:lnTo>
                    <a:pt x="48133" y="246506"/>
                  </a:lnTo>
                  <a:lnTo>
                    <a:pt x="45338" y="249300"/>
                  </a:lnTo>
                  <a:lnTo>
                    <a:pt x="45339" y="435428"/>
                  </a:lnTo>
                  <a:lnTo>
                    <a:pt x="51689" y="446314"/>
                  </a:lnTo>
                  <a:lnTo>
                    <a:pt x="58038" y="435428"/>
                  </a:lnTo>
                  <a:lnTo>
                    <a:pt x="58038" y="259206"/>
                  </a:lnTo>
                  <a:lnTo>
                    <a:pt x="51688" y="259206"/>
                  </a:lnTo>
                  <a:lnTo>
                    <a:pt x="58038" y="252856"/>
                  </a:lnTo>
                  <a:lnTo>
                    <a:pt x="2730119" y="252856"/>
                  </a:lnTo>
                  <a:lnTo>
                    <a:pt x="2730119" y="246506"/>
                  </a:lnTo>
                  <a:close/>
                </a:path>
                <a:path w="2743200" h="471804">
                  <a:moveTo>
                    <a:pt x="58038" y="252856"/>
                  </a:moveTo>
                  <a:lnTo>
                    <a:pt x="51688" y="259206"/>
                  </a:lnTo>
                  <a:lnTo>
                    <a:pt x="58038" y="259206"/>
                  </a:lnTo>
                  <a:lnTo>
                    <a:pt x="58038" y="252856"/>
                  </a:lnTo>
                  <a:close/>
                </a:path>
                <a:path w="2743200" h="471804">
                  <a:moveTo>
                    <a:pt x="2742819" y="246506"/>
                  </a:moveTo>
                  <a:lnTo>
                    <a:pt x="2736469" y="246506"/>
                  </a:lnTo>
                  <a:lnTo>
                    <a:pt x="2730119" y="252856"/>
                  </a:lnTo>
                  <a:lnTo>
                    <a:pt x="58038" y="252856"/>
                  </a:lnTo>
                  <a:lnTo>
                    <a:pt x="58038" y="259206"/>
                  </a:lnTo>
                  <a:lnTo>
                    <a:pt x="2740025" y="259206"/>
                  </a:lnTo>
                  <a:lnTo>
                    <a:pt x="2742819" y="256285"/>
                  </a:lnTo>
                  <a:lnTo>
                    <a:pt x="2742819" y="246506"/>
                  </a:lnTo>
                  <a:close/>
                </a:path>
                <a:path w="2743200" h="471804">
                  <a:moveTo>
                    <a:pt x="2742819" y="0"/>
                  </a:moveTo>
                  <a:lnTo>
                    <a:pt x="2730119" y="0"/>
                  </a:lnTo>
                  <a:lnTo>
                    <a:pt x="2730119" y="252856"/>
                  </a:lnTo>
                  <a:lnTo>
                    <a:pt x="2736469" y="246506"/>
                  </a:lnTo>
                  <a:lnTo>
                    <a:pt x="2742819" y="246506"/>
                  </a:lnTo>
                  <a:lnTo>
                    <a:pt x="2742819" y="0"/>
                  </a:lnTo>
                  <a:close/>
                </a:path>
              </a:pathLst>
            </a:custGeom>
            <a:solidFill>
              <a:srgbClr val="2A5B7E"/>
            </a:solidFill>
          </p:spPr>
          <p:txBody>
            <a:bodyPr wrap="square" lIns="0" tIns="0" rIns="0" bIns="0" rtlCol="0"/>
            <a:lstStyle/>
            <a:p>
              <a:endParaRPr/>
            </a:p>
          </p:txBody>
        </p:sp>
        <p:sp>
          <p:nvSpPr>
            <p:cNvPr id="28" name="object 28"/>
            <p:cNvSpPr/>
            <p:nvPr/>
          </p:nvSpPr>
          <p:spPr>
            <a:xfrm>
              <a:off x="6390131" y="2619755"/>
              <a:ext cx="2284475" cy="1360932"/>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6443471" y="2583179"/>
              <a:ext cx="2182368" cy="1310640"/>
            </a:xfrm>
            <a:prstGeom prst="rect">
              <a:avLst/>
            </a:prstGeom>
            <a:blipFill>
              <a:blip r:embed="rId9" cstate="print"/>
              <a:stretch>
                <a:fillRect/>
              </a:stretch>
            </a:blipFill>
          </p:spPr>
          <p:txBody>
            <a:bodyPr wrap="square" lIns="0" tIns="0" rIns="0" bIns="0" rtlCol="0"/>
            <a:lstStyle/>
            <a:p>
              <a:endParaRPr/>
            </a:p>
          </p:txBody>
        </p:sp>
      </p:grpSp>
      <p:sp>
        <p:nvSpPr>
          <p:cNvPr id="30" name="object 30"/>
          <p:cNvSpPr txBox="1"/>
          <p:nvPr/>
        </p:nvSpPr>
        <p:spPr>
          <a:xfrm>
            <a:off x="7967472" y="2583179"/>
            <a:ext cx="2182495" cy="1126590"/>
          </a:xfrm>
          <a:prstGeom prst="rect">
            <a:avLst/>
          </a:prstGeom>
        </p:spPr>
        <p:txBody>
          <a:bodyPr vert="horz" wrap="square" lIns="0" tIns="201295" rIns="0" bIns="0" rtlCol="0">
            <a:spAutoFit/>
          </a:bodyPr>
          <a:lstStyle/>
          <a:p>
            <a:pPr marL="574040" marR="422275" indent="-143510">
              <a:lnSpc>
                <a:spcPts val="2380"/>
              </a:lnSpc>
              <a:spcBef>
                <a:spcPts val="1585"/>
              </a:spcBef>
            </a:pPr>
            <a:r>
              <a:rPr sz="2300" b="1" spc="-5" dirty="0">
                <a:solidFill>
                  <a:srgbClr val="FFFFFF"/>
                </a:solidFill>
                <a:latin typeface="Calibri" panose="020F0502020204030204" pitchFamily="34" charset="0"/>
                <a:cs typeface="Calibri" panose="020F0502020204030204" pitchFamily="34" charset="0"/>
              </a:rPr>
              <a:t>4.</a:t>
            </a:r>
            <a:r>
              <a:rPr sz="2300" b="1" spc="-70" dirty="0">
                <a:solidFill>
                  <a:srgbClr val="FFFFFF"/>
                </a:solidFill>
                <a:latin typeface="Calibri" panose="020F0502020204030204" pitchFamily="34" charset="0"/>
                <a:cs typeface="Calibri" panose="020F0502020204030204" pitchFamily="34" charset="0"/>
              </a:rPr>
              <a:t> </a:t>
            </a:r>
            <a:r>
              <a:rPr sz="2300" b="1" spc="-15" dirty="0">
                <a:solidFill>
                  <a:srgbClr val="FFFFFF"/>
                </a:solidFill>
                <a:latin typeface="Calibri" panose="020F0502020204030204" pitchFamily="34" charset="0"/>
                <a:cs typeface="Calibri" panose="020F0502020204030204" pitchFamily="34" charset="0"/>
              </a:rPr>
              <a:t>“That’s  </a:t>
            </a:r>
            <a:r>
              <a:rPr sz="2300" b="1" dirty="0">
                <a:solidFill>
                  <a:srgbClr val="FFFFFF"/>
                </a:solidFill>
                <a:latin typeface="Calibri" panose="020F0502020204030204" pitchFamily="34" charset="0"/>
                <a:cs typeface="Calibri" panose="020F0502020204030204" pitchFamily="34" charset="0"/>
              </a:rPr>
              <a:t>morally  wrong”</a:t>
            </a:r>
            <a:endParaRPr sz="2300" dirty="0">
              <a:latin typeface="Calibri" panose="020F0502020204030204" pitchFamily="34" charset="0"/>
              <a:cs typeface="Calibri" panose="020F0502020204030204" pitchFamily="34" charset="0"/>
            </a:endParaRPr>
          </a:p>
        </p:txBody>
      </p:sp>
      <p:grpSp>
        <p:nvGrpSpPr>
          <p:cNvPr id="31" name="object 31"/>
          <p:cNvGrpSpPr/>
          <p:nvPr/>
        </p:nvGrpSpPr>
        <p:grpSpPr>
          <a:xfrm>
            <a:off x="5228845" y="4395216"/>
            <a:ext cx="2705735" cy="1396365"/>
            <a:chOff x="3704844" y="4395215"/>
            <a:chExt cx="2705735" cy="1396365"/>
          </a:xfrm>
        </p:grpSpPr>
        <p:sp>
          <p:nvSpPr>
            <p:cNvPr id="32" name="object 32"/>
            <p:cNvSpPr/>
            <p:nvPr/>
          </p:nvSpPr>
          <p:spPr>
            <a:xfrm>
              <a:off x="5939027" y="4998846"/>
              <a:ext cx="471805" cy="103505"/>
            </a:xfrm>
            <a:custGeom>
              <a:avLst/>
              <a:gdLst/>
              <a:ahLst/>
              <a:cxnLst/>
              <a:rect l="l" t="t" r="r" b="b"/>
              <a:pathLst>
                <a:path w="471804" h="103504">
                  <a:moveTo>
                    <a:pt x="446314" y="51688"/>
                  </a:moveTo>
                  <a:lnTo>
                    <a:pt x="376427" y="92455"/>
                  </a:lnTo>
                  <a:lnTo>
                    <a:pt x="375412" y="96265"/>
                  </a:lnTo>
                  <a:lnTo>
                    <a:pt x="378968" y="102361"/>
                  </a:lnTo>
                  <a:lnTo>
                    <a:pt x="382777" y="103377"/>
                  </a:lnTo>
                  <a:lnTo>
                    <a:pt x="460533" y="58038"/>
                  </a:lnTo>
                  <a:lnTo>
                    <a:pt x="458850" y="58038"/>
                  </a:lnTo>
                  <a:lnTo>
                    <a:pt x="458850" y="57150"/>
                  </a:lnTo>
                  <a:lnTo>
                    <a:pt x="455675" y="57150"/>
                  </a:lnTo>
                  <a:lnTo>
                    <a:pt x="446314" y="51688"/>
                  </a:lnTo>
                  <a:close/>
                </a:path>
                <a:path w="471804" h="103504">
                  <a:moveTo>
                    <a:pt x="435428" y="45338"/>
                  </a:moveTo>
                  <a:lnTo>
                    <a:pt x="0" y="45338"/>
                  </a:lnTo>
                  <a:lnTo>
                    <a:pt x="0" y="58038"/>
                  </a:lnTo>
                  <a:lnTo>
                    <a:pt x="435428" y="58038"/>
                  </a:lnTo>
                  <a:lnTo>
                    <a:pt x="446314" y="51688"/>
                  </a:lnTo>
                  <a:lnTo>
                    <a:pt x="435428" y="45338"/>
                  </a:lnTo>
                  <a:close/>
                </a:path>
                <a:path w="471804" h="103504">
                  <a:moveTo>
                    <a:pt x="460533" y="45338"/>
                  </a:moveTo>
                  <a:lnTo>
                    <a:pt x="458850" y="45338"/>
                  </a:lnTo>
                  <a:lnTo>
                    <a:pt x="458850" y="58038"/>
                  </a:lnTo>
                  <a:lnTo>
                    <a:pt x="460533" y="58038"/>
                  </a:lnTo>
                  <a:lnTo>
                    <a:pt x="471424" y="51688"/>
                  </a:lnTo>
                  <a:lnTo>
                    <a:pt x="460533" y="45338"/>
                  </a:lnTo>
                  <a:close/>
                </a:path>
                <a:path w="471804" h="103504">
                  <a:moveTo>
                    <a:pt x="455675" y="46227"/>
                  </a:moveTo>
                  <a:lnTo>
                    <a:pt x="446314" y="51688"/>
                  </a:lnTo>
                  <a:lnTo>
                    <a:pt x="455675" y="57150"/>
                  </a:lnTo>
                  <a:lnTo>
                    <a:pt x="455675" y="46227"/>
                  </a:lnTo>
                  <a:close/>
                </a:path>
                <a:path w="471804" h="103504">
                  <a:moveTo>
                    <a:pt x="458850" y="46227"/>
                  </a:moveTo>
                  <a:lnTo>
                    <a:pt x="455675" y="46227"/>
                  </a:lnTo>
                  <a:lnTo>
                    <a:pt x="455675" y="57150"/>
                  </a:lnTo>
                  <a:lnTo>
                    <a:pt x="458850" y="57150"/>
                  </a:lnTo>
                  <a:lnTo>
                    <a:pt x="458850" y="46227"/>
                  </a:lnTo>
                  <a:close/>
                </a:path>
                <a:path w="471804" h="103504">
                  <a:moveTo>
                    <a:pt x="382777" y="0"/>
                  </a:moveTo>
                  <a:lnTo>
                    <a:pt x="378968" y="1015"/>
                  </a:lnTo>
                  <a:lnTo>
                    <a:pt x="375412" y="7111"/>
                  </a:lnTo>
                  <a:lnTo>
                    <a:pt x="376427" y="10921"/>
                  </a:lnTo>
                  <a:lnTo>
                    <a:pt x="446314" y="51688"/>
                  </a:lnTo>
                  <a:lnTo>
                    <a:pt x="455675" y="46227"/>
                  </a:lnTo>
                  <a:lnTo>
                    <a:pt x="458850" y="46227"/>
                  </a:lnTo>
                  <a:lnTo>
                    <a:pt x="458850" y="45338"/>
                  </a:lnTo>
                  <a:lnTo>
                    <a:pt x="460533" y="45338"/>
                  </a:lnTo>
                  <a:lnTo>
                    <a:pt x="382777" y="0"/>
                  </a:lnTo>
                  <a:close/>
                </a:path>
              </a:pathLst>
            </a:custGeom>
            <a:solidFill>
              <a:srgbClr val="2A5B7E"/>
            </a:solidFill>
          </p:spPr>
          <p:txBody>
            <a:bodyPr wrap="square" lIns="0" tIns="0" rIns="0" bIns="0" rtlCol="0"/>
            <a:lstStyle/>
            <a:p>
              <a:endParaRPr/>
            </a:p>
          </p:txBody>
        </p:sp>
        <p:sp>
          <p:nvSpPr>
            <p:cNvPr id="33" name="object 33"/>
            <p:cNvSpPr/>
            <p:nvPr/>
          </p:nvSpPr>
          <p:spPr>
            <a:xfrm>
              <a:off x="3704844" y="4431791"/>
              <a:ext cx="2286000" cy="1359408"/>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3758184" y="4395215"/>
              <a:ext cx="2183891" cy="1309116"/>
            </a:xfrm>
            <a:prstGeom prst="rect">
              <a:avLst/>
            </a:prstGeom>
            <a:blipFill>
              <a:blip r:embed="rId10" cstate="print"/>
              <a:stretch>
                <a:fillRect/>
              </a:stretch>
            </a:blipFill>
          </p:spPr>
          <p:txBody>
            <a:bodyPr wrap="square" lIns="0" tIns="0" rIns="0" bIns="0" rtlCol="0"/>
            <a:lstStyle/>
            <a:p>
              <a:endParaRPr/>
            </a:p>
          </p:txBody>
        </p:sp>
      </p:grpSp>
      <p:sp>
        <p:nvSpPr>
          <p:cNvPr id="35" name="object 35"/>
          <p:cNvSpPr txBox="1"/>
          <p:nvPr/>
        </p:nvSpPr>
        <p:spPr>
          <a:xfrm>
            <a:off x="5282184" y="4395216"/>
            <a:ext cx="2184400" cy="986809"/>
          </a:xfrm>
          <a:prstGeom prst="rect">
            <a:avLst/>
          </a:prstGeom>
        </p:spPr>
        <p:txBody>
          <a:bodyPr vert="horz" wrap="square" lIns="0" tIns="1905" rIns="0" bIns="0" rtlCol="0">
            <a:spAutoFit/>
          </a:bodyPr>
          <a:lstStyle/>
          <a:p>
            <a:pPr>
              <a:spcBef>
                <a:spcPts val="15"/>
              </a:spcBef>
            </a:pPr>
            <a:endParaRPr sz="2400" dirty="0">
              <a:cs typeface="Times New Roman"/>
            </a:endParaRPr>
          </a:p>
          <a:p>
            <a:pPr marL="775335" marR="423545" indent="-344805">
              <a:lnSpc>
                <a:spcPts val="2380"/>
              </a:lnSpc>
            </a:pPr>
            <a:r>
              <a:rPr sz="2300" b="1" spc="-5" dirty="0">
                <a:solidFill>
                  <a:srgbClr val="FFFFFF"/>
                </a:solidFill>
                <a:cs typeface="Arial"/>
              </a:rPr>
              <a:t>5.</a:t>
            </a:r>
            <a:r>
              <a:rPr sz="2300" b="1" spc="-70" dirty="0">
                <a:solidFill>
                  <a:srgbClr val="FFFFFF"/>
                </a:solidFill>
                <a:cs typeface="Arial"/>
              </a:rPr>
              <a:t> </a:t>
            </a:r>
            <a:r>
              <a:rPr sz="2300" b="1" spc="-15" dirty="0">
                <a:solidFill>
                  <a:srgbClr val="FFFFFF"/>
                </a:solidFill>
                <a:cs typeface="Arial"/>
              </a:rPr>
              <a:t>“That’s  </a:t>
            </a:r>
            <a:r>
              <a:rPr sz="2300" b="1" spc="-5" dirty="0">
                <a:solidFill>
                  <a:srgbClr val="FFFFFF"/>
                </a:solidFill>
                <a:cs typeface="Arial"/>
              </a:rPr>
              <a:t>evil”</a:t>
            </a:r>
            <a:endParaRPr sz="2300" dirty="0">
              <a:cs typeface="Arial"/>
            </a:endParaRPr>
          </a:p>
        </p:txBody>
      </p:sp>
      <p:grpSp>
        <p:nvGrpSpPr>
          <p:cNvPr id="36" name="object 36"/>
          <p:cNvGrpSpPr/>
          <p:nvPr/>
        </p:nvGrpSpPr>
        <p:grpSpPr>
          <a:xfrm>
            <a:off x="7914132" y="4395216"/>
            <a:ext cx="2284730" cy="1396365"/>
            <a:chOff x="6390132" y="4395215"/>
            <a:chExt cx="2284730" cy="1396365"/>
          </a:xfrm>
        </p:grpSpPr>
        <p:sp>
          <p:nvSpPr>
            <p:cNvPr id="37" name="object 37"/>
            <p:cNvSpPr/>
            <p:nvPr/>
          </p:nvSpPr>
          <p:spPr>
            <a:xfrm>
              <a:off x="6390132" y="4431791"/>
              <a:ext cx="2284475" cy="1359408"/>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6443472" y="4395215"/>
              <a:ext cx="2182368" cy="1309116"/>
            </a:xfrm>
            <a:prstGeom prst="rect">
              <a:avLst/>
            </a:prstGeom>
            <a:blipFill>
              <a:blip r:embed="rId11" cstate="print"/>
              <a:stretch>
                <a:fillRect/>
              </a:stretch>
            </a:blipFill>
          </p:spPr>
          <p:txBody>
            <a:bodyPr wrap="square" lIns="0" tIns="0" rIns="0" bIns="0" rtlCol="0"/>
            <a:lstStyle/>
            <a:p>
              <a:endParaRPr/>
            </a:p>
          </p:txBody>
        </p:sp>
      </p:grpSp>
      <p:sp>
        <p:nvSpPr>
          <p:cNvPr id="39" name="object 39"/>
          <p:cNvSpPr txBox="1"/>
          <p:nvPr/>
        </p:nvSpPr>
        <p:spPr>
          <a:xfrm>
            <a:off x="7967472" y="4395215"/>
            <a:ext cx="2182495" cy="1126590"/>
          </a:xfrm>
          <a:prstGeom prst="rect">
            <a:avLst/>
          </a:prstGeom>
        </p:spPr>
        <p:txBody>
          <a:bodyPr vert="horz" wrap="square" lIns="0" tIns="201295" rIns="0" bIns="0" rtlCol="0">
            <a:spAutoFit/>
          </a:bodyPr>
          <a:lstStyle/>
          <a:p>
            <a:pPr marL="115570" marR="104775" indent="83820" algn="just">
              <a:lnSpc>
                <a:spcPts val="2380"/>
              </a:lnSpc>
              <a:spcBef>
                <a:spcPts val="1585"/>
              </a:spcBef>
            </a:pPr>
            <a:r>
              <a:rPr sz="2300" b="1" spc="-5" dirty="0">
                <a:solidFill>
                  <a:srgbClr val="FFFFFF"/>
                </a:solidFill>
                <a:latin typeface="Calibri" panose="020F0502020204030204" pitchFamily="34" charset="0"/>
                <a:cs typeface="Calibri" panose="020F0502020204030204" pitchFamily="34" charset="0"/>
              </a:rPr>
              <a:t>6. </a:t>
            </a:r>
            <a:r>
              <a:rPr sz="2300" b="1" dirty="0">
                <a:solidFill>
                  <a:srgbClr val="FFFFFF"/>
                </a:solidFill>
                <a:latin typeface="Calibri" panose="020F0502020204030204" pitchFamily="34" charset="0"/>
                <a:cs typeface="Calibri" panose="020F0502020204030204" pitchFamily="34" charset="0"/>
              </a:rPr>
              <a:t>“What the  heck is</a:t>
            </a:r>
            <a:r>
              <a:rPr sz="2300" b="1" spc="-80" dirty="0">
                <a:solidFill>
                  <a:srgbClr val="FFFFFF"/>
                </a:solidFill>
                <a:latin typeface="Calibri" panose="020F0502020204030204" pitchFamily="34" charset="0"/>
                <a:cs typeface="Calibri" panose="020F0502020204030204" pitchFamily="34" charset="0"/>
              </a:rPr>
              <a:t> </a:t>
            </a:r>
            <a:r>
              <a:rPr sz="2300" b="1" spc="5" dirty="0">
                <a:solidFill>
                  <a:srgbClr val="FFFFFF"/>
                </a:solidFill>
                <a:latin typeface="Calibri" panose="020F0502020204030204" pitchFamily="34" charset="0"/>
                <a:cs typeface="Calibri" panose="020F0502020204030204" pitchFamily="34" charset="0"/>
              </a:rPr>
              <a:t>wrong  with</a:t>
            </a:r>
            <a:r>
              <a:rPr sz="2300" b="1" spc="-95" dirty="0">
                <a:solidFill>
                  <a:srgbClr val="FFFFFF"/>
                </a:solidFill>
                <a:latin typeface="Calibri" panose="020F0502020204030204" pitchFamily="34" charset="0"/>
                <a:cs typeface="Calibri" panose="020F0502020204030204" pitchFamily="34" charset="0"/>
              </a:rPr>
              <a:t> </a:t>
            </a:r>
            <a:r>
              <a:rPr sz="2300" b="1" dirty="0">
                <a:solidFill>
                  <a:srgbClr val="FFFFFF"/>
                </a:solidFill>
                <a:latin typeface="Calibri" panose="020F0502020204030204" pitchFamily="34" charset="0"/>
                <a:cs typeface="Calibri" panose="020F0502020204030204" pitchFamily="34" charset="0"/>
              </a:rPr>
              <a:t>people?”</a:t>
            </a:r>
            <a:endParaRPr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098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pPr>
              <a:lnSpc>
                <a:spcPct val="90000"/>
              </a:lnSpc>
            </a:pPr>
            <a:r>
              <a:rPr lang="en-US" sz="3200" b="1" dirty="0">
                <a:latin typeface="Calibri" panose="020F0502020204030204" pitchFamily="34" charset="0"/>
                <a:cs typeface="Calibri" panose="020F0502020204030204" pitchFamily="34" charset="0"/>
              </a:rPr>
              <a:t>The complaints assume people know</a:t>
            </a:r>
            <a:r>
              <a:rPr lang="en-US" sz="3200" dirty="0">
                <a:latin typeface="Calibri" panose="020F0502020204030204" pitchFamily="34" charset="0"/>
                <a:cs typeface="Calibri" panose="020F0502020204030204" pitchFamily="34" charset="0"/>
              </a:rPr>
              <a:t>: </a:t>
            </a:r>
          </a:p>
        </p:txBody>
      </p:sp>
      <p:graphicFrame>
        <p:nvGraphicFramePr>
          <p:cNvPr id="12" name="Content Placeholder 2">
            <a:extLst>
              <a:ext uri="{FF2B5EF4-FFF2-40B4-BE49-F238E27FC236}">
                <a16:creationId xmlns:a16="http://schemas.microsoft.com/office/drawing/2014/main" id="{91B8167D-5423-49F0-989D-0958275B171C}"/>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86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33A7213-34EC-49FA-8244-DC1F23A35FF0}"/>
              </a:ext>
            </a:extLst>
          </p:cNvPr>
          <p:cNvSpPr>
            <a:spLocks noGrp="1"/>
          </p:cNvSpPr>
          <p:nvPr>
            <p:ph type="title"/>
          </p:nvPr>
        </p:nvSpPr>
        <p:spPr>
          <a:xfrm>
            <a:off x="1353666" y="759805"/>
            <a:ext cx="10000133" cy="1325563"/>
          </a:xfrm>
        </p:spPr>
        <p:txBody>
          <a:bodyPr>
            <a:normAutofit/>
          </a:bodyPr>
          <a:lstStyle/>
          <a:p>
            <a:r>
              <a:rPr lang="en-US" sz="4000" b="1" dirty="0">
                <a:solidFill>
                  <a:srgbClr val="FFFFFF"/>
                </a:solidFill>
                <a:latin typeface="Calibri" panose="020F0502020204030204" pitchFamily="34" charset="0"/>
                <a:cs typeface="Calibri" panose="020F0502020204030204" pitchFamily="34" charset="0"/>
              </a:rPr>
              <a:t>People seem to appeal to a moral standard that is being violated?</a:t>
            </a:r>
          </a:p>
        </p:txBody>
      </p:sp>
      <p:graphicFrame>
        <p:nvGraphicFramePr>
          <p:cNvPr id="5" name="Content Placeholder 2">
            <a:extLst>
              <a:ext uri="{FF2B5EF4-FFF2-40B4-BE49-F238E27FC236}">
                <a16:creationId xmlns:a16="http://schemas.microsoft.com/office/drawing/2014/main" id="{92909243-885D-4452-8723-2EA70291A41D}"/>
              </a:ext>
            </a:extLst>
          </p:cNvPr>
          <p:cNvGraphicFramePr>
            <a:graphicFrameLocks noGrp="1"/>
          </p:cNvGraphicFramePr>
          <p:nvPr>
            <p:ph idx="1"/>
            <p:extLst>
              <p:ext uri="{D42A27DB-BD31-4B8C-83A1-F6EECF244321}">
                <p14:modId xmlns:p14="http://schemas.microsoft.com/office/powerpoint/2010/main" val="44172155"/>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50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DF15-D4B4-4B69-96CE-0600E1500D07}"/>
              </a:ext>
            </a:extLst>
          </p:cNvPr>
          <p:cNvSpPr>
            <a:spLocks noGrp="1"/>
          </p:cNvSpPr>
          <p:nvPr>
            <p:ph type="title"/>
          </p:nvPr>
        </p:nvSpPr>
        <p:spPr/>
        <p:txBody>
          <a:bodyPr/>
          <a:lstStyle/>
          <a:p>
            <a:pPr algn="ctr"/>
            <a:r>
              <a:rPr lang="en-US" b="1" dirty="0">
                <a:latin typeface="+mn-lt"/>
              </a:rPr>
              <a:t>Yes, the apostles gave reasons for their beliefs</a:t>
            </a:r>
          </a:p>
        </p:txBody>
      </p:sp>
      <p:sp>
        <p:nvSpPr>
          <p:cNvPr id="3" name="Content Placeholder 2">
            <a:extLst>
              <a:ext uri="{FF2B5EF4-FFF2-40B4-BE49-F238E27FC236}">
                <a16:creationId xmlns:a16="http://schemas.microsoft.com/office/drawing/2014/main" id="{25EAD808-6CFD-4DC0-AB53-856B5CD7D5CF}"/>
              </a:ext>
            </a:extLst>
          </p:cNvPr>
          <p:cNvSpPr>
            <a:spLocks noGrp="1"/>
          </p:cNvSpPr>
          <p:nvPr>
            <p:ph idx="1"/>
          </p:nvPr>
        </p:nvSpPr>
        <p:spPr>
          <a:xfrm>
            <a:off x="838200" y="2225120"/>
            <a:ext cx="10515600" cy="4351338"/>
          </a:xfrm>
        </p:spPr>
        <p:txBody>
          <a:bodyPr>
            <a:normAutofit/>
          </a:bodyPr>
          <a:lstStyle/>
          <a:p>
            <a:pPr algn="l" fontAlgn="base"/>
            <a:r>
              <a:rPr lang="en-US" b="1" i="0" dirty="0">
                <a:effectLst/>
                <a:latin typeface="Calibri" panose="020F0502020204030204" pitchFamily="34" charset="0"/>
                <a:cs typeface="Calibri" panose="020F0502020204030204" pitchFamily="34" charset="0"/>
              </a:rPr>
              <a:t>Paul wrote of ‘defending and confirming the gospel’ (Philippians 1:7)</a:t>
            </a:r>
          </a:p>
          <a:p>
            <a:pPr algn="l" fontAlgn="base"/>
            <a:r>
              <a:rPr lang="en-US" b="1" i="0" dirty="0">
                <a:effectLst/>
                <a:latin typeface="Calibri" panose="020F0502020204030204" pitchFamily="34" charset="0"/>
                <a:cs typeface="Calibri" panose="020F0502020204030204" pitchFamily="34" charset="0"/>
              </a:rPr>
              <a:t> Paul ‘reasoned . . . explaining and proving from the Scriptures the Messiah had to suffer and rise again from the dead’ (Acts 17:2–3)</a:t>
            </a:r>
          </a:p>
          <a:p>
            <a:pPr algn="l" fontAlgn="base"/>
            <a:r>
              <a:rPr lang="en-US" b="1" i="0" dirty="0">
                <a:effectLst/>
                <a:latin typeface="Calibri" panose="020F0502020204030204" pitchFamily="34" charset="0"/>
                <a:cs typeface="Calibri" panose="020F0502020204030204" pitchFamily="34" charset="0"/>
              </a:rPr>
              <a:t> ‘Every Sabbath [Paul] reasoned in the synagogue, trying to persuade Jews and Greeks’ . . . (Acts 18:4). </a:t>
            </a:r>
          </a:p>
          <a:p>
            <a:pPr algn="l" fontAlgn="base"/>
            <a:r>
              <a:rPr lang="en-US" b="1" i="0" dirty="0">
                <a:effectLst/>
                <a:latin typeface="Calibri" panose="020F0502020204030204" pitchFamily="34" charset="0"/>
                <a:cs typeface="Calibri" panose="020F0502020204030204" pitchFamily="34" charset="0"/>
              </a:rPr>
              <a:t>Peter commands us to ‘always be prepared to give an answer to everyone who asks you to give the reason for the hope that you have . . . with gentleness and respect’ (1 Peter 3:15)</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6256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664" y="3752332"/>
            <a:ext cx="3172062" cy="350224"/>
          </a:xfrm>
          <a:prstGeom prst="rect">
            <a:avLst/>
          </a:prstGeom>
          <a:noFill/>
        </p:spPr>
        <p:txBody>
          <a:bodyPr wrap="square" rtlCol="0">
            <a:spAutoFit/>
          </a:bodyPr>
          <a:lstStyle/>
          <a:p>
            <a:pPr algn="ctr"/>
            <a:r>
              <a:rPr lang="en-US" sz="1676" b="1" dirty="0">
                <a:solidFill>
                  <a:prstClr val="white"/>
                </a:solidFill>
              </a:rPr>
              <a:t>. </a:t>
            </a:r>
          </a:p>
        </p:txBody>
      </p:sp>
      <p:sp>
        <p:nvSpPr>
          <p:cNvPr id="7" name="TextBox 6"/>
          <p:cNvSpPr txBox="1"/>
          <p:nvPr/>
        </p:nvSpPr>
        <p:spPr>
          <a:xfrm>
            <a:off x="986801" y="4755528"/>
            <a:ext cx="3535433"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I have my own standard for what the world should look like! </a:t>
            </a:r>
          </a:p>
        </p:txBody>
      </p:sp>
      <p:sp>
        <p:nvSpPr>
          <p:cNvPr id="14" name="TextBox 13"/>
          <p:cNvSpPr txBox="1"/>
          <p:nvPr/>
        </p:nvSpPr>
        <p:spPr>
          <a:xfrm>
            <a:off x="7352102" y="4694189"/>
            <a:ext cx="3715240" cy="1217834"/>
          </a:xfrm>
          <a:prstGeom prst="rect">
            <a:avLst/>
          </a:prstGeom>
          <a:noFill/>
        </p:spPr>
        <p:txBody>
          <a:bodyPr wrap="square" rtlCol="0">
            <a:spAutoFit/>
          </a:bodyPr>
          <a:lstStyle/>
          <a:p>
            <a:pPr algn="ctr"/>
            <a:endParaRPr lang="en-US" sz="2438" b="1" dirty="0">
              <a:latin typeface="Abadi" panose="020B0604020104020204" pitchFamily="34" charset="0"/>
              <a:cs typeface="Arial" panose="020B0604020202020204" pitchFamily="34" charset="0"/>
            </a:endParaRPr>
          </a:p>
          <a:p>
            <a:pPr algn="ctr"/>
            <a:r>
              <a:rPr lang="en-US" sz="2438" b="1" dirty="0">
                <a:latin typeface="Abadi" panose="020B0604020104020204" pitchFamily="34" charset="0"/>
                <a:cs typeface="Arial" panose="020B0604020202020204" pitchFamily="34" charset="0"/>
              </a:rPr>
              <a:t>I determine what happiness is! </a:t>
            </a:r>
          </a:p>
        </p:txBody>
      </p:sp>
      <p:sp>
        <p:nvSpPr>
          <p:cNvPr id="2" name="TextBox 1"/>
          <p:cNvSpPr txBox="1"/>
          <p:nvPr/>
        </p:nvSpPr>
        <p:spPr>
          <a:xfrm>
            <a:off x="781180" y="554747"/>
            <a:ext cx="4049710" cy="842667"/>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I have my own set of moral values and moral duties!  </a:t>
            </a:r>
          </a:p>
        </p:txBody>
      </p:sp>
      <p:sp>
        <p:nvSpPr>
          <p:cNvPr id="3" name="TextBox 2"/>
          <p:cNvSpPr txBox="1"/>
          <p:nvPr/>
        </p:nvSpPr>
        <p:spPr>
          <a:xfrm>
            <a:off x="6670789" y="1179756"/>
            <a:ext cx="184731" cy="324384"/>
          </a:xfrm>
          <a:prstGeom prst="rect">
            <a:avLst/>
          </a:prstGeom>
          <a:noFill/>
        </p:spPr>
        <p:txBody>
          <a:bodyPr wrap="none" rtlCol="0">
            <a:spAutoFit/>
          </a:bodyPr>
          <a:lstStyle/>
          <a:p>
            <a:endParaRPr lang="en-US" sz="1508" dirty="0"/>
          </a:p>
        </p:txBody>
      </p:sp>
      <p:sp>
        <p:nvSpPr>
          <p:cNvPr id="6" name="TextBox 5"/>
          <p:cNvSpPr txBox="1"/>
          <p:nvPr/>
        </p:nvSpPr>
        <p:spPr>
          <a:xfrm>
            <a:off x="7293770" y="570134"/>
            <a:ext cx="3831902"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I determine why and what people group has value, dignity, and rights!</a:t>
            </a:r>
            <a:endParaRPr lang="en-US" sz="2438" b="1" dirty="0">
              <a:latin typeface="Abadi" panose="020B0604020104020204" pitchFamily="34" charset="0"/>
            </a:endParaRPr>
          </a:p>
        </p:txBody>
      </p:sp>
      <p:cxnSp>
        <p:nvCxnSpPr>
          <p:cNvPr id="9" name="Straight Connector 8">
            <a:extLst>
              <a:ext uri="{FF2B5EF4-FFF2-40B4-BE49-F238E27FC236}">
                <a16:creationId xmlns:a16="http://schemas.microsoft.com/office/drawing/2014/main" id="{067219FA-C5D5-44AF-AF09-D8F90935BFF6}"/>
              </a:ext>
            </a:extLst>
          </p:cNvPr>
          <p:cNvCxnSpPr/>
          <p:nvPr/>
        </p:nvCxnSpPr>
        <p:spPr>
          <a:xfrm>
            <a:off x="6012146" y="586459"/>
            <a:ext cx="0" cy="571647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9316A2-DE67-44E3-A4D7-A0A49E849A7F}"/>
              </a:ext>
            </a:extLst>
          </p:cNvPr>
          <p:cNvCxnSpPr>
            <a:cxnSpLocks/>
          </p:cNvCxnSpPr>
          <p:nvPr/>
        </p:nvCxnSpPr>
        <p:spPr>
          <a:xfrm>
            <a:off x="986798" y="2854217"/>
            <a:ext cx="1021840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Flowchart: Process 11">
            <a:extLst>
              <a:ext uri="{FF2B5EF4-FFF2-40B4-BE49-F238E27FC236}">
                <a16:creationId xmlns:a16="http://schemas.microsoft.com/office/drawing/2014/main" id="{A3C6F0C5-9ABA-44B7-A5DD-C26D6D437F54}"/>
              </a:ext>
            </a:extLst>
          </p:cNvPr>
          <p:cNvSpPr/>
          <p:nvPr/>
        </p:nvSpPr>
        <p:spPr>
          <a:xfrm>
            <a:off x="3964198" y="2484683"/>
            <a:ext cx="4049718" cy="165264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82" b="1" dirty="0">
                <a:solidFill>
                  <a:schemeClr val="bg1"/>
                </a:solidFill>
                <a:latin typeface="Abadi" panose="020B0604020104020204" pitchFamily="34" charset="0"/>
                <a:cs typeface="Arial" panose="020B0604020202020204" pitchFamily="34" charset="0"/>
              </a:rPr>
              <a:t>The Individual</a:t>
            </a:r>
          </a:p>
          <a:p>
            <a:pPr algn="ctr"/>
            <a:r>
              <a:rPr lang="en-US" sz="2682" b="1" dirty="0">
                <a:solidFill>
                  <a:schemeClr val="bg1"/>
                </a:solidFill>
                <a:latin typeface="Abadi" panose="020B0604020104020204" pitchFamily="34" charset="0"/>
                <a:cs typeface="Arial" panose="020B0604020202020204" pitchFamily="34" charset="0"/>
              </a:rPr>
              <a:t> (Subjective)  </a:t>
            </a:r>
            <a:endParaRPr lang="en-US" sz="1508" dirty="0">
              <a:solidFill>
                <a:schemeClr val="bg1"/>
              </a:solidFill>
              <a:latin typeface="Abadi" panose="020B0604020104020204" pitchFamily="34" charset="0"/>
            </a:endParaRPr>
          </a:p>
        </p:txBody>
      </p:sp>
      <p:cxnSp>
        <p:nvCxnSpPr>
          <p:cNvPr id="15" name="Straight Arrow Connector 14">
            <a:extLst>
              <a:ext uri="{FF2B5EF4-FFF2-40B4-BE49-F238E27FC236}">
                <a16:creationId xmlns:a16="http://schemas.microsoft.com/office/drawing/2014/main" id="{66BBA53D-31A7-46EB-9BF7-326E16B108E1}"/>
              </a:ext>
            </a:extLst>
          </p:cNvPr>
          <p:cNvCxnSpPr/>
          <p:nvPr/>
        </p:nvCxnSpPr>
        <p:spPr>
          <a:xfrm flipH="1" flipV="1">
            <a:off x="2903684" y="1725725"/>
            <a:ext cx="803754" cy="93125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AF9331E-C3EE-4321-AAFD-C1C6971D9C02}"/>
              </a:ext>
            </a:extLst>
          </p:cNvPr>
          <p:cNvCxnSpPr>
            <a:cxnSpLocks/>
          </p:cNvCxnSpPr>
          <p:nvPr/>
        </p:nvCxnSpPr>
        <p:spPr>
          <a:xfrm flipV="1">
            <a:off x="8060099" y="1880757"/>
            <a:ext cx="1016269" cy="58202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92D13C5-6F2E-4625-B332-2C0AD0E50865}"/>
              </a:ext>
            </a:extLst>
          </p:cNvPr>
          <p:cNvCxnSpPr/>
          <p:nvPr/>
        </p:nvCxnSpPr>
        <p:spPr>
          <a:xfrm>
            <a:off x="8129178" y="4137331"/>
            <a:ext cx="1168629" cy="7355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DF805A0-7F67-44E1-B64B-82941592F6C7}"/>
              </a:ext>
            </a:extLst>
          </p:cNvPr>
          <p:cNvCxnSpPr>
            <a:cxnSpLocks/>
          </p:cNvCxnSpPr>
          <p:nvPr/>
        </p:nvCxnSpPr>
        <p:spPr>
          <a:xfrm flipH="1">
            <a:off x="2832047" y="3819794"/>
            <a:ext cx="968924" cy="78764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2320163"/>
      </p:ext>
    </p:extLst>
  </p:cSld>
  <p:clrMapOvr>
    <a:masterClrMapping/>
  </p:clrMapOvr>
  <mc:AlternateContent xmlns:mc="http://schemas.openxmlformats.org/markup-compatibility/2006" xmlns:p14="http://schemas.microsoft.com/office/powerpoint/2010/main">
    <mc:Choice Requires="p14">
      <p:transition spd="slow" p14:dur="2000" advTm="42569"/>
    </mc:Choice>
    <mc:Fallback xmlns="">
      <p:transition spd="slow" advTm="42569"/>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664" y="3752332"/>
            <a:ext cx="3172062" cy="350224"/>
          </a:xfrm>
          <a:prstGeom prst="rect">
            <a:avLst/>
          </a:prstGeom>
          <a:noFill/>
        </p:spPr>
        <p:txBody>
          <a:bodyPr wrap="square" rtlCol="0">
            <a:spAutoFit/>
          </a:bodyPr>
          <a:lstStyle/>
          <a:p>
            <a:pPr algn="ctr"/>
            <a:r>
              <a:rPr lang="en-US" sz="1676" b="1" dirty="0">
                <a:solidFill>
                  <a:prstClr val="white"/>
                </a:solidFill>
              </a:rPr>
              <a:t>. </a:t>
            </a:r>
          </a:p>
        </p:txBody>
      </p:sp>
      <p:sp>
        <p:nvSpPr>
          <p:cNvPr id="7" name="TextBox 6"/>
          <p:cNvSpPr txBox="1"/>
          <p:nvPr/>
        </p:nvSpPr>
        <p:spPr>
          <a:xfrm>
            <a:off x="986801" y="4755528"/>
            <a:ext cx="3535433"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The standard for what the world should look like </a:t>
            </a:r>
          </a:p>
        </p:txBody>
      </p:sp>
      <p:sp>
        <p:nvSpPr>
          <p:cNvPr id="14" name="TextBox 13"/>
          <p:cNvSpPr txBox="1"/>
          <p:nvPr/>
        </p:nvSpPr>
        <p:spPr>
          <a:xfrm>
            <a:off x="7641469" y="4872882"/>
            <a:ext cx="3715240" cy="842667"/>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Determines what real happiness is </a:t>
            </a:r>
          </a:p>
        </p:txBody>
      </p:sp>
      <p:sp>
        <p:nvSpPr>
          <p:cNvPr id="2" name="TextBox 1"/>
          <p:cNvSpPr txBox="1"/>
          <p:nvPr/>
        </p:nvSpPr>
        <p:spPr>
          <a:xfrm>
            <a:off x="781180" y="554747"/>
            <a:ext cx="4049710" cy="842667"/>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Why humans have moral values and moral duties </a:t>
            </a:r>
          </a:p>
        </p:txBody>
      </p:sp>
      <p:sp>
        <p:nvSpPr>
          <p:cNvPr id="3" name="TextBox 2"/>
          <p:cNvSpPr txBox="1"/>
          <p:nvPr/>
        </p:nvSpPr>
        <p:spPr>
          <a:xfrm>
            <a:off x="6670789" y="1179756"/>
            <a:ext cx="184731" cy="324384"/>
          </a:xfrm>
          <a:prstGeom prst="rect">
            <a:avLst/>
          </a:prstGeom>
          <a:noFill/>
        </p:spPr>
        <p:txBody>
          <a:bodyPr wrap="none" rtlCol="0">
            <a:spAutoFit/>
          </a:bodyPr>
          <a:lstStyle/>
          <a:p>
            <a:endParaRPr lang="en-US" sz="1508" dirty="0"/>
          </a:p>
        </p:txBody>
      </p:sp>
      <p:sp>
        <p:nvSpPr>
          <p:cNvPr id="6" name="TextBox 5"/>
          <p:cNvSpPr txBox="1"/>
          <p:nvPr/>
        </p:nvSpPr>
        <p:spPr>
          <a:xfrm>
            <a:off x="7641469" y="424182"/>
            <a:ext cx="3831902"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Why all people have equality, dignity, value , and rights </a:t>
            </a:r>
            <a:endParaRPr lang="en-US" sz="2438" b="1" dirty="0">
              <a:latin typeface="Abadi" panose="020B0604020104020204" pitchFamily="34" charset="0"/>
            </a:endParaRPr>
          </a:p>
        </p:txBody>
      </p:sp>
      <p:cxnSp>
        <p:nvCxnSpPr>
          <p:cNvPr id="9" name="Straight Connector 8">
            <a:extLst>
              <a:ext uri="{FF2B5EF4-FFF2-40B4-BE49-F238E27FC236}">
                <a16:creationId xmlns:a16="http://schemas.microsoft.com/office/drawing/2014/main" id="{067219FA-C5D5-44AF-AF09-D8F90935BFF6}"/>
              </a:ext>
            </a:extLst>
          </p:cNvPr>
          <p:cNvCxnSpPr/>
          <p:nvPr/>
        </p:nvCxnSpPr>
        <p:spPr>
          <a:xfrm>
            <a:off x="6012146" y="586459"/>
            <a:ext cx="0" cy="571647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9316A2-DE67-44E3-A4D7-A0A49E849A7F}"/>
              </a:ext>
            </a:extLst>
          </p:cNvPr>
          <p:cNvCxnSpPr>
            <a:cxnSpLocks/>
          </p:cNvCxnSpPr>
          <p:nvPr/>
        </p:nvCxnSpPr>
        <p:spPr>
          <a:xfrm>
            <a:off x="986798" y="2854217"/>
            <a:ext cx="1021840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Flowchart: Process 11">
            <a:extLst>
              <a:ext uri="{FF2B5EF4-FFF2-40B4-BE49-F238E27FC236}">
                <a16:creationId xmlns:a16="http://schemas.microsoft.com/office/drawing/2014/main" id="{A3C6F0C5-9ABA-44B7-A5DD-C26D6D437F54}"/>
              </a:ext>
            </a:extLst>
          </p:cNvPr>
          <p:cNvSpPr/>
          <p:nvPr/>
        </p:nvSpPr>
        <p:spPr>
          <a:xfrm>
            <a:off x="3964198" y="2484683"/>
            <a:ext cx="4049718" cy="165264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82" b="1" dirty="0">
                <a:solidFill>
                  <a:schemeClr val="bg1"/>
                </a:solidFill>
                <a:latin typeface="Abadi" panose="020B0604020104020204" pitchFamily="34" charset="0"/>
                <a:cs typeface="Arial" panose="020B0604020202020204" pitchFamily="34" charset="0"/>
              </a:rPr>
              <a:t>God/Transcendent Source</a:t>
            </a:r>
          </a:p>
          <a:p>
            <a:pPr algn="ctr"/>
            <a:r>
              <a:rPr lang="en-US" sz="2682" b="1" dirty="0">
                <a:solidFill>
                  <a:schemeClr val="bg1"/>
                </a:solidFill>
                <a:latin typeface="Abadi" panose="020B0604020104020204" pitchFamily="34" charset="0"/>
                <a:cs typeface="Arial" panose="020B0604020202020204" pitchFamily="34" charset="0"/>
              </a:rPr>
              <a:t>(Objective)  </a:t>
            </a:r>
            <a:endParaRPr lang="en-US" sz="1508" dirty="0">
              <a:solidFill>
                <a:schemeClr val="bg1"/>
              </a:solidFill>
              <a:latin typeface="Abadi" panose="020B0604020104020204" pitchFamily="34" charset="0"/>
            </a:endParaRPr>
          </a:p>
        </p:txBody>
      </p:sp>
      <p:cxnSp>
        <p:nvCxnSpPr>
          <p:cNvPr id="15" name="Straight Arrow Connector 14">
            <a:extLst>
              <a:ext uri="{FF2B5EF4-FFF2-40B4-BE49-F238E27FC236}">
                <a16:creationId xmlns:a16="http://schemas.microsoft.com/office/drawing/2014/main" id="{66BBA53D-31A7-46EB-9BF7-326E16B108E1}"/>
              </a:ext>
            </a:extLst>
          </p:cNvPr>
          <p:cNvCxnSpPr/>
          <p:nvPr/>
        </p:nvCxnSpPr>
        <p:spPr>
          <a:xfrm flipH="1" flipV="1">
            <a:off x="2903684" y="1725725"/>
            <a:ext cx="803754" cy="93125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AF9331E-C3EE-4321-AAFD-C1C6971D9C02}"/>
              </a:ext>
            </a:extLst>
          </p:cNvPr>
          <p:cNvCxnSpPr>
            <a:cxnSpLocks/>
          </p:cNvCxnSpPr>
          <p:nvPr/>
        </p:nvCxnSpPr>
        <p:spPr>
          <a:xfrm flipV="1">
            <a:off x="8060099" y="1725725"/>
            <a:ext cx="1228217" cy="73705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92D13C5-6F2E-4625-B332-2C0AD0E50865}"/>
              </a:ext>
            </a:extLst>
          </p:cNvPr>
          <p:cNvCxnSpPr/>
          <p:nvPr/>
        </p:nvCxnSpPr>
        <p:spPr>
          <a:xfrm>
            <a:off x="8129178" y="4137331"/>
            <a:ext cx="1168629" cy="7355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DF805A0-7F67-44E1-B64B-82941592F6C7}"/>
              </a:ext>
            </a:extLst>
          </p:cNvPr>
          <p:cNvCxnSpPr>
            <a:cxnSpLocks/>
          </p:cNvCxnSpPr>
          <p:nvPr/>
        </p:nvCxnSpPr>
        <p:spPr>
          <a:xfrm flipH="1">
            <a:off x="2832047" y="3819794"/>
            <a:ext cx="968924" cy="78764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7487622"/>
      </p:ext>
    </p:extLst>
  </p:cSld>
  <p:clrMapOvr>
    <a:masterClrMapping/>
  </p:clrMapOvr>
  <mc:AlternateContent xmlns:mc="http://schemas.openxmlformats.org/markup-compatibility/2006" xmlns:p14="http://schemas.microsoft.com/office/powerpoint/2010/main">
    <mc:Choice Requires="p14">
      <p:transition spd="slow" p14:dur="2000" advTm="42569"/>
    </mc:Choice>
    <mc:Fallback xmlns="">
      <p:transition spd="slow" advTm="42569"/>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E9416A3-9AC6-4433-98D2-0FEA9EC9EE11}"/>
              </a:ext>
            </a:extLst>
          </p:cNvPr>
          <p:cNvSpPr/>
          <p:nvPr/>
        </p:nvSpPr>
        <p:spPr>
          <a:xfrm>
            <a:off x="838200" y="1929384"/>
            <a:ext cx="10515600" cy="4251960"/>
          </a:xfrm>
          <a:prstGeom prst="rect">
            <a:avLst/>
          </a:prstGeom>
        </p:spPr>
        <p:txBody>
          <a:bodyPr vert="horz" lIns="91440" tIns="45720" rIns="91440" bIns="45720" rtlCol="0">
            <a:noAutofit/>
          </a:bodyPr>
          <a:lstStyle/>
          <a:p>
            <a:pPr defTabSz="914400">
              <a:lnSpc>
                <a:spcPct val="90000"/>
              </a:lnSpc>
              <a:spcAft>
                <a:spcPts val="600"/>
              </a:spcAft>
            </a:pPr>
            <a:r>
              <a:rPr lang="en-US" sz="2800" b="1" u="sng" dirty="0"/>
              <a:t>Identity can be related to these questions: </a:t>
            </a:r>
            <a:br>
              <a:rPr lang="en-US" sz="2800" b="1" dirty="0"/>
            </a:br>
            <a:endParaRPr lang="en-US" sz="2800" b="1" dirty="0"/>
          </a:p>
          <a:p>
            <a:pPr defTabSz="914400">
              <a:lnSpc>
                <a:spcPct val="90000"/>
              </a:lnSpc>
              <a:spcAft>
                <a:spcPts val="600"/>
              </a:spcAft>
            </a:pPr>
            <a:r>
              <a:rPr lang="en-US" sz="2800" b="1" dirty="0"/>
              <a:t>1. What are my </a:t>
            </a:r>
            <a:r>
              <a:rPr lang="en-US" sz="2800" b="1" i="1" dirty="0"/>
              <a:t>loves</a:t>
            </a:r>
            <a:r>
              <a:rPr lang="en-US" sz="2800" b="1" dirty="0"/>
              <a:t>? </a:t>
            </a:r>
            <a:br>
              <a:rPr lang="en-US" sz="2800" b="1" dirty="0"/>
            </a:br>
            <a:br>
              <a:rPr lang="en-US" sz="2800" b="1" dirty="0"/>
            </a:br>
            <a:r>
              <a:rPr lang="en-US" sz="2800" b="1" dirty="0"/>
              <a:t>2. With what or whom am I </a:t>
            </a:r>
            <a:r>
              <a:rPr lang="en-US" sz="2800" b="1" i="1" dirty="0"/>
              <a:t>intimate</a:t>
            </a:r>
            <a:r>
              <a:rPr lang="en-US" sz="2800" b="1" dirty="0"/>
              <a:t>? </a:t>
            </a:r>
            <a:br>
              <a:rPr lang="en-US" sz="2800" b="1" dirty="0"/>
            </a:br>
            <a:br>
              <a:rPr lang="en-US" sz="2800" b="1" dirty="0"/>
            </a:br>
            <a:r>
              <a:rPr lang="en-US" sz="2800" b="1" dirty="0"/>
              <a:t>3. What are my </a:t>
            </a:r>
            <a:r>
              <a:rPr lang="en-US" sz="2800" b="1" i="1" dirty="0"/>
              <a:t>loyalties</a:t>
            </a:r>
            <a:r>
              <a:rPr lang="en-US" sz="2800" b="1" dirty="0"/>
              <a:t>? </a:t>
            </a:r>
            <a:br>
              <a:rPr lang="en-US" sz="2800" b="1" dirty="0"/>
            </a:br>
            <a:br>
              <a:rPr lang="en-US" sz="2800" b="1" dirty="0"/>
            </a:br>
            <a:r>
              <a:rPr lang="en-US" sz="2800" b="1" dirty="0"/>
              <a:t>4. What causes me to commit my </a:t>
            </a:r>
            <a:r>
              <a:rPr lang="en-US" sz="2800" b="1" i="1" dirty="0"/>
              <a:t>time</a:t>
            </a:r>
            <a:r>
              <a:rPr lang="en-US" sz="2800" b="1" dirty="0"/>
              <a:t> and </a:t>
            </a:r>
            <a:r>
              <a:rPr lang="en-US" sz="2800" b="1" i="1" dirty="0"/>
              <a:t>energy</a:t>
            </a:r>
            <a:r>
              <a:rPr lang="en-US" sz="2800" b="1" dirty="0"/>
              <a:t>? </a:t>
            </a:r>
            <a:br>
              <a:rPr lang="en-US" sz="2800" b="1" dirty="0"/>
            </a:br>
            <a:br>
              <a:rPr lang="en-US" sz="2800" b="1" dirty="0"/>
            </a:br>
            <a:r>
              <a:rPr lang="en-US" sz="2800" b="1" dirty="0"/>
              <a:t>5. Toward what am I </a:t>
            </a:r>
            <a:r>
              <a:rPr lang="en-US" sz="2800" b="1" i="1" dirty="0"/>
              <a:t>aiming</a:t>
            </a:r>
            <a:r>
              <a:rPr lang="en-US" sz="2800" b="1" dirty="0"/>
              <a:t> my life? What is </a:t>
            </a:r>
            <a:r>
              <a:rPr lang="en-US" sz="2800" b="1" i="1" dirty="0"/>
              <a:t>success</a:t>
            </a:r>
            <a:r>
              <a:rPr lang="en-US" sz="2800" b="1" dirty="0"/>
              <a:t>?</a:t>
            </a:r>
          </a:p>
        </p:txBody>
      </p:sp>
      <p:sp>
        <p:nvSpPr>
          <p:cNvPr id="3" name="TextBox 2">
            <a:extLst>
              <a:ext uri="{FF2B5EF4-FFF2-40B4-BE49-F238E27FC236}">
                <a16:creationId xmlns:a16="http://schemas.microsoft.com/office/drawing/2014/main" id="{DE827EDD-8A64-448D-9651-63CAB0FDA8C3}"/>
              </a:ext>
            </a:extLst>
          </p:cNvPr>
          <p:cNvSpPr txBox="1"/>
          <p:nvPr/>
        </p:nvSpPr>
        <p:spPr>
          <a:xfrm>
            <a:off x="571500" y="515521"/>
            <a:ext cx="3169073" cy="646331"/>
          </a:xfrm>
          <a:prstGeom prst="rect">
            <a:avLst/>
          </a:prstGeom>
          <a:noFill/>
        </p:spPr>
        <p:txBody>
          <a:bodyPr wrap="none" rtlCol="0">
            <a:spAutoFit/>
          </a:bodyPr>
          <a:lstStyle/>
          <a:p>
            <a:r>
              <a:rPr lang="en-US" sz="3600" dirty="0"/>
              <a:t>Truth Language </a:t>
            </a:r>
          </a:p>
        </p:txBody>
      </p:sp>
    </p:spTree>
    <p:extLst>
      <p:ext uri="{BB962C8B-B14F-4D97-AF65-F5344CB8AC3E}">
        <p14:creationId xmlns:p14="http://schemas.microsoft.com/office/powerpoint/2010/main" val="4116732337"/>
      </p:ext>
    </p:extLst>
  </p:cSld>
  <p:clrMapOvr>
    <a:masterClrMapping/>
  </p:clrMapOvr>
  <mc:AlternateContent xmlns:mc="http://schemas.openxmlformats.org/markup-compatibility/2006" xmlns:p14="http://schemas.microsoft.com/office/powerpoint/2010/main">
    <mc:Choice Requires="p14">
      <p:transition spd="slow" p14:dur="2000" advTm="25663"/>
    </mc:Choice>
    <mc:Fallback xmlns="">
      <p:transition spd="slow" advTm="25663"/>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664" y="3752332"/>
            <a:ext cx="3172062" cy="350224"/>
          </a:xfrm>
          <a:prstGeom prst="rect">
            <a:avLst/>
          </a:prstGeom>
          <a:noFill/>
        </p:spPr>
        <p:txBody>
          <a:bodyPr wrap="square" rtlCol="0">
            <a:spAutoFit/>
          </a:bodyPr>
          <a:lstStyle/>
          <a:p>
            <a:pPr algn="ctr"/>
            <a:r>
              <a:rPr lang="en-US" sz="1676" b="1" dirty="0">
                <a:solidFill>
                  <a:prstClr val="white"/>
                </a:solidFill>
              </a:rPr>
              <a:t>. </a:t>
            </a:r>
          </a:p>
        </p:txBody>
      </p:sp>
      <p:sp>
        <p:nvSpPr>
          <p:cNvPr id="7" name="TextBox 6"/>
          <p:cNvSpPr txBox="1"/>
          <p:nvPr/>
        </p:nvSpPr>
        <p:spPr>
          <a:xfrm>
            <a:off x="986801" y="4755528"/>
            <a:ext cx="3535433"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Job/possessions (external factors, can’t always be controlled)</a:t>
            </a:r>
          </a:p>
        </p:txBody>
      </p:sp>
      <p:sp>
        <p:nvSpPr>
          <p:cNvPr id="14" name="TextBox 13"/>
          <p:cNvSpPr txBox="1"/>
          <p:nvPr/>
        </p:nvSpPr>
        <p:spPr>
          <a:xfrm>
            <a:off x="7502059" y="4938161"/>
            <a:ext cx="3715240"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Relationships (external factors, can’t be controlled)</a:t>
            </a:r>
          </a:p>
        </p:txBody>
      </p:sp>
      <p:sp>
        <p:nvSpPr>
          <p:cNvPr id="2" name="TextBox 1"/>
          <p:cNvSpPr txBox="1"/>
          <p:nvPr/>
        </p:nvSpPr>
        <p:spPr>
          <a:xfrm>
            <a:off x="781180" y="554747"/>
            <a:ext cx="4049710"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What others think of me (external factors, can’t be controlled)</a:t>
            </a:r>
          </a:p>
        </p:txBody>
      </p:sp>
      <p:sp>
        <p:nvSpPr>
          <p:cNvPr id="3" name="TextBox 2"/>
          <p:cNvSpPr txBox="1"/>
          <p:nvPr/>
        </p:nvSpPr>
        <p:spPr>
          <a:xfrm>
            <a:off x="6670789" y="1179756"/>
            <a:ext cx="184731" cy="324384"/>
          </a:xfrm>
          <a:prstGeom prst="rect">
            <a:avLst/>
          </a:prstGeom>
          <a:noFill/>
        </p:spPr>
        <p:txBody>
          <a:bodyPr wrap="none" rtlCol="0">
            <a:spAutoFit/>
          </a:bodyPr>
          <a:lstStyle/>
          <a:p>
            <a:endParaRPr lang="en-US" sz="1508" dirty="0"/>
          </a:p>
        </p:txBody>
      </p:sp>
      <p:sp>
        <p:nvSpPr>
          <p:cNvPr id="6" name="TextBox 5"/>
          <p:cNvSpPr txBox="1"/>
          <p:nvPr/>
        </p:nvSpPr>
        <p:spPr>
          <a:xfrm>
            <a:off x="7293770" y="570134"/>
            <a:ext cx="3831902" cy="1217834"/>
          </a:xfrm>
          <a:prstGeom prst="rect">
            <a:avLst/>
          </a:prstGeom>
          <a:noFill/>
        </p:spPr>
        <p:txBody>
          <a:bodyPr wrap="square" rtlCol="0">
            <a:spAutoFit/>
          </a:bodyPr>
          <a:lstStyle/>
          <a:p>
            <a:pPr algn="ctr"/>
            <a:r>
              <a:rPr lang="en-US" sz="2438" b="1" dirty="0">
                <a:latin typeface="Abadi" panose="020B0604020104020204" pitchFamily="34" charset="0"/>
                <a:cs typeface="Arial" panose="020B0604020202020204" pitchFamily="34" charset="0"/>
              </a:rPr>
              <a:t>What society says about me, (external factors, can’t be controlled)</a:t>
            </a:r>
            <a:endParaRPr lang="en-US" sz="2438" b="1" dirty="0">
              <a:latin typeface="Abadi" panose="020B0604020104020204" pitchFamily="34" charset="0"/>
            </a:endParaRPr>
          </a:p>
        </p:txBody>
      </p:sp>
      <p:cxnSp>
        <p:nvCxnSpPr>
          <p:cNvPr id="9" name="Straight Connector 8">
            <a:extLst>
              <a:ext uri="{FF2B5EF4-FFF2-40B4-BE49-F238E27FC236}">
                <a16:creationId xmlns:a16="http://schemas.microsoft.com/office/drawing/2014/main" id="{067219FA-C5D5-44AF-AF09-D8F90935BFF6}"/>
              </a:ext>
            </a:extLst>
          </p:cNvPr>
          <p:cNvCxnSpPr/>
          <p:nvPr/>
        </p:nvCxnSpPr>
        <p:spPr>
          <a:xfrm>
            <a:off x="6012146" y="586459"/>
            <a:ext cx="0" cy="571647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9316A2-DE67-44E3-A4D7-A0A49E849A7F}"/>
              </a:ext>
            </a:extLst>
          </p:cNvPr>
          <p:cNvCxnSpPr>
            <a:cxnSpLocks/>
          </p:cNvCxnSpPr>
          <p:nvPr/>
        </p:nvCxnSpPr>
        <p:spPr>
          <a:xfrm>
            <a:off x="986798" y="2854217"/>
            <a:ext cx="1021840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Flowchart: Process 11">
            <a:extLst>
              <a:ext uri="{FF2B5EF4-FFF2-40B4-BE49-F238E27FC236}">
                <a16:creationId xmlns:a16="http://schemas.microsoft.com/office/drawing/2014/main" id="{A3C6F0C5-9ABA-44B7-A5DD-C26D6D437F54}"/>
              </a:ext>
            </a:extLst>
          </p:cNvPr>
          <p:cNvSpPr/>
          <p:nvPr/>
        </p:nvSpPr>
        <p:spPr>
          <a:xfrm>
            <a:off x="3964198" y="2484683"/>
            <a:ext cx="4049718" cy="165264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82" b="1" dirty="0">
                <a:solidFill>
                  <a:schemeClr val="bg1"/>
                </a:solidFill>
                <a:latin typeface="Abadi" panose="020B0604020104020204" pitchFamily="34" charset="0"/>
                <a:cs typeface="Arial" panose="020B0604020202020204" pitchFamily="34" charset="0"/>
              </a:rPr>
              <a:t>My Core Identity is defined by:</a:t>
            </a:r>
            <a:endParaRPr lang="en-US" sz="1508" dirty="0">
              <a:solidFill>
                <a:schemeClr val="bg1"/>
              </a:solidFill>
              <a:latin typeface="Abadi" panose="020B0604020104020204" pitchFamily="34" charset="0"/>
            </a:endParaRPr>
          </a:p>
        </p:txBody>
      </p:sp>
      <p:cxnSp>
        <p:nvCxnSpPr>
          <p:cNvPr id="15" name="Straight Arrow Connector 14">
            <a:extLst>
              <a:ext uri="{FF2B5EF4-FFF2-40B4-BE49-F238E27FC236}">
                <a16:creationId xmlns:a16="http://schemas.microsoft.com/office/drawing/2014/main" id="{66BBA53D-31A7-46EB-9BF7-326E16B108E1}"/>
              </a:ext>
            </a:extLst>
          </p:cNvPr>
          <p:cNvCxnSpPr/>
          <p:nvPr/>
        </p:nvCxnSpPr>
        <p:spPr>
          <a:xfrm flipH="1" flipV="1">
            <a:off x="2903684" y="1725725"/>
            <a:ext cx="803754" cy="93125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AF9331E-C3EE-4321-AAFD-C1C6971D9C02}"/>
              </a:ext>
            </a:extLst>
          </p:cNvPr>
          <p:cNvCxnSpPr>
            <a:cxnSpLocks/>
          </p:cNvCxnSpPr>
          <p:nvPr/>
        </p:nvCxnSpPr>
        <p:spPr>
          <a:xfrm flipV="1">
            <a:off x="8060099" y="1880757"/>
            <a:ext cx="1016269" cy="58202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92D13C5-6F2E-4625-B332-2C0AD0E50865}"/>
              </a:ext>
            </a:extLst>
          </p:cNvPr>
          <p:cNvCxnSpPr/>
          <p:nvPr/>
        </p:nvCxnSpPr>
        <p:spPr>
          <a:xfrm>
            <a:off x="8129178" y="4137331"/>
            <a:ext cx="1168629" cy="7355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DF805A0-7F67-44E1-B64B-82941592F6C7}"/>
              </a:ext>
            </a:extLst>
          </p:cNvPr>
          <p:cNvCxnSpPr>
            <a:cxnSpLocks/>
          </p:cNvCxnSpPr>
          <p:nvPr/>
        </p:nvCxnSpPr>
        <p:spPr>
          <a:xfrm flipH="1">
            <a:off x="2832047" y="3819794"/>
            <a:ext cx="968924" cy="78764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6639899"/>
      </p:ext>
    </p:extLst>
  </p:cSld>
  <p:clrMapOvr>
    <a:masterClrMapping/>
  </p:clrMapOvr>
  <mc:AlternateContent xmlns:mc="http://schemas.openxmlformats.org/markup-compatibility/2006" xmlns:p14="http://schemas.microsoft.com/office/powerpoint/2010/main">
    <mc:Choice Requires="p14">
      <p:transition spd="slow" p14:dur="2000" advTm="42569"/>
    </mc:Choice>
    <mc:Fallback xmlns="">
      <p:transition spd="slow" advTm="425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421630" y="195261"/>
            <a:ext cx="5998840" cy="3343135"/>
          </a:xfrm>
          <a:noFill/>
        </p:spPr>
        <p:txBody>
          <a:bodyPr>
            <a:normAutofit/>
          </a:bodyPr>
          <a:lstStyle/>
          <a:p>
            <a:pPr algn="l"/>
            <a:r>
              <a:rPr lang="en-US" sz="3600" b="1" dirty="0">
                <a:latin typeface="+mn-lt"/>
              </a:rPr>
              <a:t>1. Your faith needs to be more than just a personal relationship with the Messiah! </a:t>
            </a:r>
            <a:br>
              <a:rPr lang="en-US" sz="4400" dirty="0"/>
            </a:br>
            <a:endParaRPr lang="en-US" sz="4400" dirty="0"/>
          </a:p>
        </p:txBody>
      </p:sp>
      <p:sp>
        <p:nvSpPr>
          <p:cNvPr id="3" name="Subtitle 2"/>
          <p:cNvSpPr>
            <a:spLocks noGrp="1"/>
          </p:cNvSpPr>
          <p:nvPr>
            <p:ph type="subTitle" idx="1"/>
          </p:nvPr>
        </p:nvSpPr>
        <p:spPr>
          <a:xfrm>
            <a:off x="5421630" y="3519203"/>
            <a:ext cx="5998840" cy="2533793"/>
          </a:xfrm>
          <a:noFill/>
        </p:spPr>
        <p:txBody>
          <a:bodyPr>
            <a:normAutofit fontScale="77500" lnSpcReduction="20000"/>
          </a:bodyPr>
          <a:lstStyle/>
          <a:p>
            <a:pPr algn="l"/>
            <a:r>
              <a:rPr lang="en-US" sz="4200" b="1" dirty="0"/>
              <a:t>2</a:t>
            </a:r>
            <a:r>
              <a:rPr lang="en-US" sz="4200" b="1" cap="none" dirty="0"/>
              <a:t>. James Sire says our worldview is our “set of presuppositions about the basic makeup of our world.”</a:t>
            </a:r>
            <a:br>
              <a:rPr lang="en-US" sz="1300" b="1" cap="none" dirty="0"/>
            </a:br>
            <a:br>
              <a:rPr lang="en-US" sz="1300" b="1" cap="none" dirty="0"/>
            </a:br>
            <a:br>
              <a:rPr lang="en-US" sz="1300" b="1" cap="none" dirty="0"/>
            </a:br>
            <a:endParaRPr lang="en-US" sz="1300" b="1" dirty="0"/>
          </a:p>
          <a:p>
            <a:pPr algn="l"/>
            <a:endParaRPr lang="en-US" sz="1300" dirty="0"/>
          </a:p>
          <a:p>
            <a:pPr algn="l"/>
            <a:endParaRPr lang="en-US" sz="1300" dirty="0"/>
          </a:p>
          <a:p>
            <a:pPr algn="l"/>
            <a:r>
              <a:rPr lang="en-US" sz="1300" dirty="0"/>
              <a:t> .”</a:t>
            </a:r>
          </a:p>
          <a:p>
            <a:pPr algn="l"/>
            <a:endParaRPr lang="en-US" sz="1300" dirty="0"/>
          </a:p>
        </p:txBody>
      </p:sp>
      <p:pic>
        <p:nvPicPr>
          <p:cNvPr id="4" name="Picture 2" descr="The Universe Next Door, Sixth Edition: A Basic Worldview Catalog">
            <a:extLst>
              <a:ext uri="{FF2B5EF4-FFF2-40B4-BE49-F238E27FC236}">
                <a16:creationId xmlns:a16="http://schemas.microsoft.com/office/drawing/2014/main" id="{DE6E6D82-1CCA-42B4-AD15-2917B7F41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2" r="12833"/>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3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696614-85F9-4782-92CC-87D822FD31F7}"/>
              </a:ext>
            </a:extLst>
          </p:cNvPr>
          <p:cNvPicPr>
            <a:picLocks noChangeAspect="1"/>
          </p:cNvPicPr>
          <p:nvPr/>
        </p:nvPicPr>
        <p:blipFill>
          <a:blip r:embed="rId2"/>
          <a:stretch>
            <a:fillRect/>
          </a:stretch>
        </p:blipFill>
        <p:spPr>
          <a:xfrm>
            <a:off x="1656904" y="643467"/>
            <a:ext cx="8878192" cy="5571066"/>
          </a:xfrm>
          <a:prstGeom prst="rect">
            <a:avLst/>
          </a:prstGeom>
        </p:spPr>
      </p:pic>
    </p:spTree>
    <p:extLst>
      <p:ext uri="{BB962C8B-B14F-4D97-AF65-F5344CB8AC3E}">
        <p14:creationId xmlns:p14="http://schemas.microsoft.com/office/powerpoint/2010/main" val="386547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4255" y="530351"/>
            <a:ext cx="10539730" cy="2205990"/>
            <a:chOff x="524255" y="530351"/>
            <a:chExt cx="10539730" cy="2205990"/>
          </a:xfrm>
        </p:grpSpPr>
        <p:sp>
          <p:nvSpPr>
            <p:cNvPr id="3" name="object 3"/>
            <p:cNvSpPr/>
            <p:nvPr/>
          </p:nvSpPr>
          <p:spPr>
            <a:xfrm>
              <a:off x="524255" y="530351"/>
              <a:ext cx="2640330" cy="79933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0351" y="1095755"/>
              <a:ext cx="790193" cy="77952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67968" y="1083563"/>
              <a:ext cx="8385809" cy="7993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67968" y="1510284"/>
              <a:ext cx="9795510" cy="7993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267968" y="1937004"/>
              <a:ext cx="2408682" cy="799338"/>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30351" y="2916935"/>
            <a:ext cx="10702290" cy="1226185"/>
            <a:chOff x="530351" y="2916935"/>
            <a:chExt cx="10702290" cy="1226185"/>
          </a:xfrm>
        </p:grpSpPr>
        <p:sp>
          <p:nvSpPr>
            <p:cNvPr id="9" name="object 9"/>
            <p:cNvSpPr/>
            <p:nvPr/>
          </p:nvSpPr>
          <p:spPr>
            <a:xfrm>
              <a:off x="530351" y="2929127"/>
              <a:ext cx="790193" cy="77952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267968" y="2916935"/>
              <a:ext cx="9964674" cy="79933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267968" y="3343655"/>
              <a:ext cx="9409938" cy="799338"/>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530351" y="4325111"/>
            <a:ext cx="10263505" cy="2079625"/>
            <a:chOff x="530351" y="4325111"/>
            <a:chExt cx="10263505" cy="2079625"/>
          </a:xfrm>
        </p:grpSpPr>
        <p:sp>
          <p:nvSpPr>
            <p:cNvPr id="13" name="object 13"/>
            <p:cNvSpPr/>
            <p:nvPr/>
          </p:nvSpPr>
          <p:spPr>
            <a:xfrm>
              <a:off x="530351" y="4337303"/>
              <a:ext cx="790193" cy="779526"/>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267968" y="4325111"/>
              <a:ext cx="7811261" cy="799338"/>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267968" y="4751831"/>
              <a:ext cx="3059430" cy="799338"/>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848099" y="4751831"/>
              <a:ext cx="834389" cy="799338"/>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4203192" y="4751831"/>
              <a:ext cx="5360670" cy="799338"/>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1267968" y="5178551"/>
              <a:ext cx="2175510" cy="799338"/>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2964179" y="5178551"/>
              <a:ext cx="834390" cy="799338"/>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3319272" y="5178551"/>
              <a:ext cx="7474458" cy="799338"/>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1267968" y="5605272"/>
              <a:ext cx="6206489" cy="799338"/>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7018019" y="5654039"/>
              <a:ext cx="578357" cy="720090"/>
            </a:xfrm>
            <a:prstGeom prst="rect">
              <a:avLst/>
            </a:prstGeom>
            <a:blipFill>
              <a:blip r:embed="rId18" cstate="print"/>
              <a:stretch>
                <a:fillRect/>
              </a:stretch>
            </a:blipFill>
          </p:spPr>
          <p:txBody>
            <a:bodyPr wrap="square" lIns="0" tIns="0" rIns="0" bIns="0" rtlCol="0"/>
            <a:lstStyle/>
            <a:p>
              <a:endParaRPr/>
            </a:p>
          </p:txBody>
        </p:sp>
      </p:grpSp>
      <p:sp>
        <p:nvSpPr>
          <p:cNvPr id="23" name="object 23"/>
          <p:cNvSpPr txBox="1"/>
          <p:nvPr/>
        </p:nvSpPr>
        <p:spPr>
          <a:xfrm>
            <a:off x="739545" y="500023"/>
            <a:ext cx="11309579" cy="5300810"/>
          </a:xfrm>
          <a:prstGeom prst="rect">
            <a:avLst/>
          </a:prstGeom>
        </p:spPr>
        <p:txBody>
          <a:bodyPr vert="horz" wrap="square" lIns="0" tIns="139065" rIns="0" bIns="0" rtlCol="0">
            <a:spAutoFit/>
          </a:bodyPr>
          <a:lstStyle/>
          <a:p>
            <a:pPr marL="12700">
              <a:lnSpc>
                <a:spcPct val="100000"/>
              </a:lnSpc>
              <a:spcBef>
                <a:spcPts val="1095"/>
              </a:spcBef>
            </a:pPr>
            <a:r>
              <a:rPr sz="2800" b="1" spc="125" dirty="0">
                <a:solidFill>
                  <a:srgbClr val="FFFFFF"/>
                </a:solidFill>
                <a:cs typeface="Trebuchet MS"/>
              </a:rPr>
              <a:t>Secularism:</a:t>
            </a:r>
            <a:br>
              <a:rPr lang="en-US" sz="2800" b="1" spc="125" dirty="0">
                <a:solidFill>
                  <a:srgbClr val="FFFFFF"/>
                </a:solidFill>
                <a:cs typeface="Trebuchet MS"/>
              </a:rPr>
            </a:br>
            <a:endParaRPr sz="2800" dirty="0">
              <a:cs typeface="Trebuchet MS"/>
            </a:endParaRPr>
          </a:p>
          <a:p>
            <a:pPr marL="756285" marR="175895" indent="-744220">
              <a:lnSpc>
                <a:spcPct val="100000"/>
              </a:lnSpc>
              <a:spcBef>
                <a:spcPts val="1000"/>
              </a:spcBef>
              <a:buAutoNum type="arabicPeriod"/>
              <a:tabLst>
                <a:tab pos="756285" algn="l"/>
                <a:tab pos="756920" algn="l"/>
              </a:tabLst>
            </a:pPr>
            <a:r>
              <a:rPr sz="2800" b="1" spc="130" dirty="0">
                <a:solidFill>
                  <a:srgbClr val="FFFFFF"/>
                </a:solidFill>
                <a:cs typeface="Trebuchet MS"/>
              </a:rPr>
              <a:t>An </a:t>
            </a:r>
            <a:r>
              <a:rPr sz="2800" b="1" spc="65" dirty="0">
                <a:solidFill>
                  <a:srgbClr val="FFFFFF"/>
                </a:solidFill>
                <a:cs typeface="Trebuchet MS"/>
              </a:rPr>
              <a:t>atheistic </a:t>
            </a:r>
            <a:r>
              <a:rPr sz="2800" b="1" spc="120" dirty="0">
                <a:solidFill>
                  <a:srgbClr val="FFFFFF"/>
                </a:solidFill>
                <a:cs typeface="Trebuchet MS"/>
              </a:rPr>
              <a:t>and </a:t>
            </a:r>
            <a:r>
              <a:rPr sz="2800" b="1" spc="105" dirty="0">
                <a:solidFill>
                  <a:srgbClr val="FFFFFF"/>
                </a:solidFill>
                <a:cs typeface="Trebuchet MS"/>
              </a:rPr>
              <a:t>materialistic </a:t>
            </a:r>
            <a:r>
              <a:rPr sz="2800" b="1" spc="65" dirty="0">
                <a:solidFill>
                  <a:srgbClr val="FFFFFF"/>
                </a:solidFill>
                <a:cs typeface="Trebuchet MS"/>
              </a:rPr>
              <a:t>worldview </a:t>
            </a:r>
            <a:r>
              <a:rPr sz="2800" b="1" spc="-25" dirty="0">
                <a:solidFill>
                  <a:srgbClr val="FFFFFF"/>
                </a:solidFill>
                <a:cs typeface="Trebuchet MS"/>
              </a:rPr>
              <a:t>that  </a:t>
            </a:r>
            <a:r>
              <a:rPr sz="2800" b="1" spc="70" dirty="0">
                <a:solidFill>
                  <a:srgbClr val="FFFFFF"/>
                </a:solidFill>
                <a:cs typeface="Trebuchet MS"/>
              </a:rPr>
              <a:t>advocates</a:t>
            </a:r>
            <a:r>
              <a:rPr sz="2800" b="1" spc="-145" dirty="0">
                <a:solidFill>
                  <a:srgbClr val="FFFFFF"/>
                </a:solidFill>
                <a:cs typeface="Trebuchet MS"/>
              </a:rPr>
              <a:t> </a:t>
            </a:r>
            <a:r>
              <a:rPr sz="2800" b="1" spc="10" dirty="0">
                <a:solidFill>
                  <a:srgbClr val="FFFFFF"/>
                </a:solidFill>
                <a:cs typeface="Trebuchet MS"/>
              </a:rPr>
              <a:t>for</a:t>
            </a:r>
            <a:r>
              <a:rPr sz="2800" b="1" spc="-155" dirty="0">
                <a:solidFill>
                  <a:srgbClr val="FFFFFF"/>
                </a:solidFill>
                <a:cs typeface="Trebuchet MS"/>
              </a:rPr>
              <a:t> </a:t>
            </a:r>
            <a:r>
              <a:rPr sz="2800" b="1" spc="135" dirty="0">
                <a:solidFill>
                  <a:srgbClr val="FFFFFF"/>
                </a:solidFill>
                <a:cs typeface="Trebuchet MS"/>
              </a:rPr>
              <a:t>a</a:t>
            </a:r>
            <a:r>
              <a:rPr sz="2800" b="1" spc="-140" dirty="0">
                <a:solidFill>
                  <a:srgbClr val="FFFFFF"/>
                </a:solidFill>
                <a:cs typeface="Trebuchet MS"/>
              </a:rPr>
              <a:t> </a:t>
            </a:r>
            <a:r>
              <a:rPr sz="2800" b="1" spc="114" dirty="0">
                <a:solidFill>
                  <a:srgbClr val="FFFFFF"/>
                </a:solidFill>
                <a:cs typeface="Trebuchet MS"/>
              </a:rPr>
              <a:t>public</a:t>
            </a:r>
            <a:r>
              <a:rPr sz="2800" b="1" spc="-145" dirty="0">
                <a:solidFill>
                  <a:srgbClr val="FFFFFF"/>
                </a:solidFill>
                <a:cs typeface="Trebuchet MS"/>
              </a:rPr>
              <a:t> </a:t>
            </a:r>
            <a:r>
              <a:rPr sz="2800" b="1" spc="75" dirty="0">
                <a:solidFill>
                  <a:srgbClr val="FFFFFF"/>
                </a:solidFill>
                <a:cs typeface="Trebuchet MS"/>
              </a:rPr>
              <a:t>society</a:t>
            </a:r>
            <a:r>
              <a:rPr sz="2800" b="1" spc="-150" dirty="0">
                <a:solidFill>
                  <a:srgbClr val="FFFFFF"/>
                </a:solidFill>
                <a:cs typeface="Trebuchet MS"/>
              </a:rPr>
              <a:t> </a:t>
            </a:r>
            <a:r>
              <a:rPr sz="2800" b="1" spc="-10" dirty="0">
                <a:solidFill>
                  <a:srgbClr val="FFFFFF"/>
                </a:solidFill>
                <a:cs typeface="Trebuchet MS"/>
              </a:rPr>
              <a:t>free</a:t>
            </a:r>
            <a:r>
              <a:rPr sz="2800" b="1" spc="-150" dirty="0">
                <a:solidFill>
                  <a:srgbClr val="FFFFFF"/>
                </a:solidFill>
                <a:cs typeface="Trebuchet MS"/>
              </a:rPr>
              <a:t> </a:t>
            </a:r>
            <a:r>
              <a:rPr sz="2800" b="1" spc="90" dirty="0">
                <a:solidFill>
                  <a:srgbClr val="FFFFFF"/>
                </a:solidFill>
                <a:cs typeface="Trebuchet MS"/>
              </a:rPr>
              <a:t>from</a:t>
            </a:r>
            <a:r>
              <a:rPr sz="2800" b="1" spc="-135" dirty="0">
                <a:solidFill>
                  <a:srgbClr val="FFFFFF"/>
                </a:solidFill>
                <a:cs typeface="Trebuchet MS"/>
              </a:rPr>
              <a:t> </a:t>
            </a:r>
            <a:r>
              <a:rPr sz="2800" b="1" spc="-30" dirty="0">
                <a:solidFill>
                  <a:srgbClr val="FFFFFF"/>
                </a:solidFill>
                <a:cs typeface="Trebuchet MS"/>
              </a:rPr>
              <a:t>the</a:t>
            </a:r>
            <a:r>
              <a:rPr sz="2800" b="1" spc="-155" dirty="0">
                <a:solidFill>
                  <a:srgbClr val="FFFFFF"/>
                </a:solidFill>
                <a:cs typeface="Trebuchet MS"/>
              </a:rPr>
              <a:t> </a:t>
            </a:r>
            <a:r>
              <a:rPr sz="2800" b="1" spc="70" dirty="0">
                <a:solidFill>
                  <a:srgbClr val="FFFFFF"/>
                </a:solidFill>
                <a:cs typeface="Trebuchet MS"/>
              </a:rPr>
              <a:t>influence  </a:t>
            </a:r>
            <a:r>
              <a:rPr sz="2800" b="1" spc="-20" dirty="0">
                <a:solidFill>
                  <a:srgbClr val="FFFFFF"/>
                </a:solidFill>
                <a:cs typeface="Trebuchet MS"/>
              </a:rPr>
              <a:t>of</a:t>
            </a:r>
            <a:r>
              <a:rPr sz="2800" b="1" spc="-155" dirty="0">
                <a:solidFill>
                  <a:srgbClr val="FFFFFF"/>
                </a:solidFill>
                <a:cs typeface="Trebuchet MS"/>
              </a:rPr>
              <a:t> </a:t>
            </a:r>
            <a:r>
              <a:rPr sz="2800" b="1" spc="100" dirty="0">
                <a:solidFill>
                  <a:srgbClr val="FFFFFF"/>
                </a:solidFill>
                <a:cs typeface="Trebuchet MS"/>
              </a:rPr>
              <a:t>religion.</a:t>
            </a:r>
            <a:endParaRPr sz="2800" dirty="0">
              <a:cs typeface="Trebuchet MS"/>
            </a:endParaRPr>
          </a:p>
          <a:p>
            <a:pPr>
              <a:lnSpc>
                <a:spcPct val="100000"/>
              </a:lnSpc>
              <a:spcBef>
                <a:spcPts val="5"/>
              </a:spcBef>
              <a:buClr>
                <a:srgbClr val="FFFFFF"/>
              </a:buClr>
              <a:buFont typeface="Trebuchet MS"/>
              <a:buAutoNum type="arabicPeriod"/>
            </a:pPr>
            <a:endParaRPr sz="3750" dirty="0">
              <a:cs typeface="Trebuchet MS"/>
            </a:endParaRPr>
          </a:p>
          <a:p>
            <a:pPr marL="756285" indent="-744220">
              <a:lnSpc>
                <a:spcPct val="100000"/>
              </a:lnSpc>
              <a:buFont typeface="Trebuchet MS"/>
              <a:buAutoNum type="arabicPeriod"/>
              <a:tabLst>
                <a:tab pos="756285" algn="l"/>
                <a:tab pos="756920" algn="l"/>
              </a:tabLst>
            </a:pPr>
            <a:r>
              <a:rPr sz="2800" b="1" spc="-40" dirty="0">
                <a:solidFill>
                  <a:srgbClr val="FFFFFF"/>
                </a:solidFill>
                <a:cs typeface="Georgia"/>
              </a:rPr>
              <a:t>Secularists’ </a:t>
            </a:r>
            <a:r>
              <a:rPr sz="2800" b="1" spc="-65" dirty="0">
                <a:solidFill>
                  <a:srgbClr val="FFFFFF"/>
                </a:solidFill>
                <a:cs typeface="Georgia"/>
              </a:rPr>
              <a:t>concern </a:t>
            </a:r>
            <a:r>
              <a:rPr sz="2800" b="1" spc="-10" dirty="0">
                <a:solidFill>
                  <a:srgbClr val="FFFFFF"/>
                </a:solidFill>
                <a:cs typeface="Georgia"/>
              </a:rPr>
              <a:t>is </a:t>
            </a:r>
            <a:r>
              <a:rPr sz="2800" b="1" spc="-165" dirty="0">
                <a:solidFill>
                  <a:srgbClr val="FFFFFF"/>
                </a:solidFill>
                <a:cs typeface="Georgia"/>
              </a:rPr>
              <a:t>for </a:t>
            </a:r>
            <a:r>
              <a:rPr sz="2800" b="1" spc="-105" dirty="0">
                <a:solidFill>
                  <a:srgbClr val="FFFFFF"/>
                </a:solidFill>
                <a:cs typeface="Georgia"/>
              </a:rPr>
              <a:t>the </a:t>
            </a:r>
            <a:r>
              <a:rPr sz="2800" b="1" spc="-110" dirty="0">
                <a:solidFill>
                  <a:srgbClr val="FFFFFF"/>
                </a:solidFill>
                <a:cs typeface="Georgia"/>
              </a:rPr>
              <a:t>current </a:t>
            </a:r>
            <a:r>
              <a:rPr sz="2800" b="1" spc="10" dirty="0">
                <a:solidFill>
                  <a:srgbClr val="FFFFFF"/>
                </a:solidFill>
                <a:cs typeface="Georgia"/>
              </a:rPr>
              <a:t>age </a:t>
            </a:r>
            <a:r>
              <a:rPr sz="2800" b="1" spc="-120" dirty="0">
                <a:solidFill>
                  <a:srgbClr val="FFFFFF"/>
                </a:solidFill>
                <a:cs typeface="Georgia"/>
              </a:rPr>
              <a:t>(as</a:t>
            </a:r>
            <a:r>
              <a:rPr sz="2800" b="1" spc="135" dirty="0">
                <a:solidFill>
                  <a:srgbClr val="FFFFFF"/>
                </a:solidFill>
                <a:cs typeface="Georgia"/>
              </a:rPr>
              <a:t> </a:t>
            </a:r>
            <a:r>
              <a:rPr sz="2800" b="1" spc="-95" dirty="0">
                <a:solidFill>
                  <a:srgbClr val="FFFFFF"/>
                </a:solidFill>
                <a:cs typeface="Georgia"/>
              </a:rPr>
              <a:t>opposed</a:t>
            </a:r>
            <a:endParaRPr sz="2800" dirty="0">
              <a:cs typeface="Georgia"/>
            </a:endParaRPr>
          </a:p>
          <a:p>
            <a:pPr marL="756285">
              <a:lnSpc>
                <a:spcPct val="100000"/>
              </a:lnSpc>
            </a:pPr>
            <a:r>
              <a:rPr sz="2800" b="1" spc="-70" dirty="0">
                <a:solidFill>
                  <a:srgbClr val="FFFFFF"/>
                </a:solidFill>
                <a:cs typeface="Trebuchet MS"/>
              </a:rPr>
              <a:t>to</a:t>
            </a:r>
            <a:r>
              <a:rPr sz="2800" b="1" spc="-150" dirty="0">
                <a:solidFill>
                  <a:srgbClr val="FFFFFF"/>
                </a:solidFill>
                <a:cs typeface="Trebuchet MS"/>
              </a:rPr>
              <a:t> </a:t>
            </a:r>
            <a:r>
              <a:rPr sz="2800" b="1" spc="25" dirty="0">
                <a:solidFill>
                  <a:srgbClr val="FFFFFF"/>
                </a:solidFill>
                <a:cs typeface="Trebuchet MS"/>
              </a:rPr>
              <a:t>eternity)</a:t>
            </a:r>
            <a:r>
              <a:rPr sz="2800" b="1" spc="-155" dirty="0">
                <a:solidFill>
                  <a:srgbClr val="FFFFFF"/>
                </a:solidFill>
                <a:cs typeface="Trebuchet MS"/>
              </a:rPr>
              <a:t> </a:t>
            </a:r>
            <a:r>
              <a:rPr sz="2800" b="1" spc="114" dirty="0">
                <a:solidFill>
                  <a:srgbClr val="FFFFFF"/>
                </a:solidFill>
                <a:cs typeface="Trebuchet MS"/>
              </a:rPr>
              <a:t>and</a:t>
            </a:r>
            <a:r>
              <a:rPr sz="2800" b="1" spc="-145" dirty="0">
                <a:solidFill>
                  <a:srgbClr val="FFFFFF"/>
                </a:solidFill>
                <a:cs typeface="Trebuchet MS"/>
              </a:rPr>
              <a:t> </a:t>
            </a:r>
            <a:r>
              <a:rPr sz="2800" b="1" spc="155" dirty="0">
                <a:solidFill>
                  <a:srgbClr val="FFFFFF"/>
                </a:solidFill>
                <a:cs typeface="Trebuchet MS"/>
              </a:rPr>
              <a:t>human</a:t>
            </a:r>
            <a:r>
              <a:rPr sz="2800" b="1" spc="-135" dirty="0">
                <a:solidFill>
                  <a:srgbClr val="FFFFFF"/>
                </a:solidFill>
                <a:cs typeface="Trebuchet MS"/>
              </a:rPr>
              <a:t> </a:t>
            </a:r>
            <a:r>
              <a:rPr sz="2800" b="1" spc="150" dirty="0">
                <a:solidFill>
                  <a:srgbClr val="FFFFFF"/>
                </a:solidFill>
                <a:cs typeface="Trebuchet MS"/>
              </a:rPr>
              <a:t>beings</a:t>
            </a:r>
            <a:r>
              <a:rPr sz="2800" b="1" spc="-155" dirty="0">
                <a:solidFill>
                  <a:srgbClr val="FFFFFF"/>
                </a:solidFill>
                <a:cs typeface="Trebuchet MS"/>
              </a:rPr>
              <a:t> </a:t>
            </a:r>
            <a:r>
              <a:rPr sz="2800" b="1" spc="90" dirty="0">
                <a:solidFill>
                  <a:srgbClr val="FFFFFF"/>
                </a:solidFill>
                <a:cs typeface="Trebuchet MS"/>
              </a:rPr>
              <a:t>(as</a:t>
            </a:r>
            <a:r>
              <a:rPr sz="2800" b="1" spc="-140" dirty="0">
                <a:solidFill>
                  <a:srgbClr val="FFFFFF"/>
                </a:solidFill>
                <a:cs typeface="Trebuchet MS"/>
              </a:rPr>
              <a:t> </a:t>
            </a:r>
            <a:r>
              <a:rPr sz="2800" b="1" spc="85" dirty="0">
                <a:solidFill>
                  <a:srgbClr val="FFFFFF"/>
                </a:solidFill>
                <a:cs typeface="Trebuchet MS"/>
              </a:rPr>
              <a:t>opposed</a:t>
            </a:r>
            <a:r>
              <a:rPr sz="2800" b="1" spc="-165" dirty="0">
                <a:solidFill>
                  <a:srgbClr val="FFFFFF"/>
                </a:solidFill>
                <a:cs typeface="Trebuchet MS"/>
              </a:rPr>
              <a:t> </a:t>
            </a:r>
            <a:r>
              <a:rPr sz="2800" b="1" spc="-70" dirty="0">
                <a:solidFill>
                  <a:srgbClr val="FFFFFF"/>
                </a:solidFill>
                <a:cs typeface="Trebuchet MS"/>
              </a:rPr>
              <a:t>to</a:t>
            </a:r>
            <a:r>
              <a:rPr sz="2800" b="1" spc="-160" dirty="0">
                <a:solidFill>
                  <a:srgbClr val="FFFFFF"/>
                </a:solidFill>
                <a:cs typeface="Trebuchet MS"/>
              </a:rPr>
              <a:t> </a:t>
            </a:r>
            <a:r>
              <a:rPr sz="2800" b="1" spc="100" dirty="0">
                <a:solidFill>
                  <a:srgbClr val="FFFFFF"/>
                </a:solidFill>
                <a:cs typeface="Trebuchet MS"/>
              </a:rPr>
              <a:t>God).</a:t>
            </a:r>
            <a:endParaRPr sz="2800" dirty="0">
              <a:cs typeface="Trebuchet MS"/>
            </a:endParaRPr>
          </a:p>
          <a:p>
            <a:pPr>
              <a:lnSpc>
                <a:spcPct val="100000"/>
              </a:lnSpc>
              <a:spcBef>
                <a:spcPts val="15"/>
              </a:spcBef>
            </a:pPr>
            <a:endParaRPr sz="3750" dirty="0">
              <a:cs typeface="Trebuchet MS"/>
            </a:endParaRPr>
          </a:p>
          <a:p>
            <a:pPr marL="756285" marR="444500" indent="-744220">
              <a:lnSpc>
                <a:spcPct val="100000"/>
              </a:lnSpc>
              <a:buAutoNum type="arabicPeriod" startAt="3"/>
              <a:tabLst>
                <a:tab pos="756285" algn="l"/>
                <a:tab pos="756920" algn="l"/>
              </a:tabLst>
            </a:pPr>
            <a:r>
              <a:rPr sz="2800" b="1" spc="100" dirty="0">
                <a:solidFill>
                  <a:srgbClr val="FFFFFF"/>
                </a:solidFill>
                <a:cs typeface="Trebuchet MS"/>
              </a:rPr>
              <a:t>Secularists </a:t>
            </a:r>
            <a:r>
              <a:rPr sz="2800" b="1" spc="140" dirty="0">
                <a:solidFill>
                  <a:srgbClr val="FFFFFF"/>
                </a:solidFill>
                <a:cs typeface="Trebuchet MS"/>
              </a:rPr>
              <a:t>seem </a:t>
            </a:r>
            <a:r>
              <a:rPr sz="2800" b="1" spc="-70" dirty="0">
                <a:solidFill>
                  <a:srgbClr val="FFFFFF"/>
                </a:solidFill>
                <a:cs typeface="Trebuchet MS"/>
              </a:rPr>
              <a:t>to </a:t>
            </a:r>
            <a:r>
              <a:rPr sz="2800" b="1" spc="65" dirty="0">
                <a:solidFill>
                  <a:srgbClr val="FFFFFF"/>
                </a:solidFill>
                <a:cs typeface="Trebuchet MS"/>
              </a:rPr>
              <a:t>believe </a:t>
            </a:r>
            <a:r>
              <a:rPr sz="2800" b="1" spc="-25" dirty="0">
                <a:solidFill>
                  <a:srgbClr val="FFFFFF"/>
                </a:solidFill>
                <a:cs typeface="Trebuchet MS"/>
              </a:rPr>
              <a:t>that </a:t>
            </a:r>
            <a:r>
              <a:rPr sz="2800" b="1" spc="155" dirty="0">
                <a:solidFill>
                  <a:srgbClr val="FFFFFF"/>
                </a:solidFill>
                <a:cs typeface="Trebuchet MS"/>
              </a:rPr>
              <a:t>all </a:t>
            </a:r>
            <a:r>
              <a:rPr sz="2800" b="1" spc="114" dirty="0">
                <a:solidFill>
                  <a:srgbClr val="FFFFFF"/>
                </a:solidFill>
                <a:cs typeface="Trebuchet MS"/>
              </a:rPr>
              <a:t>public  </a:t>
            </a:r>
            <a:r>
              <a:rPr sz="2800" b="1" spc="85" dirty="0">
                <a:solidFill>
                  <a:srgbClr val="FFFFFF"/>
                </a:solidFill>
                <a:cs typeface="Trebuchet MS"/>
              </a:rPr>
              <a:t>considerations</a:t>
            </a:r>
            <a:r>
              <a:rPr sz="2800" b="1" spc="85" dirty="0">
                <a:solidFill>
                  <a:srgbClr val="FFFFFF"/>
                </a:solidFill>
                <a:cs typeface="Georgia"/>
              </a:rPr>
              <a:t>—</a:t>
            </a:r>
            <a:r>
              <a:rPr sz="2800" b="1" spc="85" dirty="0">
                <a:solidFill>
                  <a:srgbClr val="FFFFFF"/>
                </a:solidFill>
                <a:cs typeface="Trebuchet MS"/>
              </a:rPr>
              <a:t>education </a:t>
            </a:r>
            <a:r>
              <a:rPr sz="2800" b="1" spc="114" dirty="0">
                <a:solidFill>
                  <a:srgbClr val="FFFFFF"/>
                </a:solidFill>
                <a:cs typeface="Trebuchet MS"/>
              </a:rPr>
              <a:t>and </a:t>
            </a:r>
            <a:r>
              <a:rPr sz="2800" b="1" spc="75" dirty="0">
                <a:solidFill>
                  <a:srgbClr val="FFFFFF"/>
                </a:solidFill>
                <a:cs typeface="Trebuchet MS"/>
              </a:rPr>
              <a:t>government,  </a:t>
            </a:r>
            <a:r>
              <a:rPr sz="2800" b="1" spc="150" dirty="0">
                <a:solidFill>
                  <a:srgbClr val="FFFFFF"/>
                </a:solidFill>
                <a:cs typeface="Trebuchet MS"/>
              </a:rPr>
              <a:t>primarily</a:t>
            </a:r>
            <a:r>
              <a:rPr sz="2800" b="1" spc="150" dirty="0">
                <a:solidFill>
                  <a:srgbClr val="FFFFFF"/>
                </a:solidFill>
                <a:cs typeface="Georgia"/>
              </a:rPr>
              <a:t>—</a:t>
            </a:r>
            <a:r>
              <a:rPr sz="2800" b="1" spc="150" dirty="0">
                <a:solidFill>
                  <a:srgbClr val="FFFFFF"/>
                </a:solidFill>
                <a:cs typeface="Trebuchet MS"/>
              </a:rPr>
              <a:t>must</a:t>
            </a:r>
            <a:r>
              <a:rPr sz="2800" b="1" spc="-114" dirty="0">
                <a:solidFill>
                  <a:srgbClr val="FFFFFF"/>
                </a:solidFill>
                <a:cs typeface="Trebuchet MS"/>
              </a:rPr>
              <a:t> </a:t>
            </a:r>
            <a:r>
              <a:rPr sz="2800" b="1" spc="55" dirty="0">
                <a:solidFill>
                  <a:srgbClr val="FFFFFF"/>
                </a:solidFill>
                <a:cs typeface="Trebuchet MS"/>
              </a:rPr>
              <a:t>be</a:t>
            </a:r>
            <a:r>
              <a:rPr sz="2800" b="1" spc="-140" dirty="0">
                <a:solidFill>
                  <a:srgbClr val="FFFFFF"/>
                </a:solidFill>
                <a:cs typeface="Trebuchet MS"/>
              </a:rPr>
              <a:t> </a:t>
            </a:r>
            <a:r>
              <a:rPr sz="2800" b="1" spc="120" dirty="0">
                <a:solidFill>
                  <a:srgbClr val="FFFFFF"/>
                </a:solidFill>
                <a:cs typeface="Trebuchet MS"/>
              </a:rPr>
              <a:t>based</a:t>
            </a:r>
            <a:r>
              <a:rPr sz="2800" b="1" spc="-155" dirty="0">
                <a:solidFill>
                  <a:srgbClr val="FFFFFF"/>
                </a:solidFill>
                <a:cs typeface="Trebuchet MS"/>
              </a:rPr>
              <a:t> </a:t>
            </a:r>
            <a:r>
              <a:rPr sz="2800" b="1" spc="55" dirty="0">
                <a:solidFill>
                  <a:srgbClr val="FFFFFF"/>
                </a:solidFill>
                <a:cs typeface="Trebuchet MS"/>
              </a:rPr>
              <a:t>on</a:t>
            </a:r>
            <a:r>
              <a:rPr sz="2800" b="1" spc="-145" dirty="0">
                <a:solidFill>
                  <a:srgbClr val="FFFFFF"/>
                </a:solidFill>
                <a:cs typeface="Trebuchet MS"/>
              </a:rPr>
              <a:t> </a:t>
            </a:r>
            <a:r>
              <a:rPr sz="2800" b="1" spc="130" dirty="0">
                <a:solidFill>
                  <a:srgbClr val="FFFFFF"/>
                </a:solidFill>
                <a:cs typeface="Trebuchet MS"/>
              </a:rPr>
              <a:t>materialism,</a:t>
            </a:r>
            <a:r>
              <a:rPr sz="2800" b="1" spc="-135" dirty="0">
                <a:solidFill>
                  <a:srgbClr val="FFFFFF"/>
                </a:solidFill>
                <a:cs typeface="Trebuchet MS"/>
              </a:rPr>
              <a:t> </a:t>
            </a:r>
            <a:r>
              <a:rPr sz="2800" b="1" spc="-25" dirty="0">
                <a:solidFill>
                  <a:srgbClr val="FFFFFF"/>
                </a:solidFill>
                <a:cs typeface="Trebuchet MS"/>
              </a:rPr>
              <a:t>the</a:t>
            </a:r>
            <a:r>
              <a:rPr sz="2800" b="1" spc="-155" dirty="0">
                <a:solidFill>
                  <a:srgbClr val="FFFFFF"/>
                </a:solidFill>
                <a:cs typeface="Trebuchet MS"/>
              </a:rPr>
              <a:t> </a:t>
            </a:r>
            <a:r>
              <a:rPr sz="2800" b="1" spc="100" dirty="0">
                <a:solidFill>
                  <a:srgbClr val="FFFFFF"/>
                </a:solidFill>
                <a:cs typeface="Trebuchet MS"/>
              </a:rPr>
              <a:t>idea  </a:t>
            </a:r>
            <a:r>
              <a:rPr sz="2800" b="1" spc="-25" dirty="0">
                <a:solidFill>
                  <a:srgbClr val="FFFFFF"/>
                </a:solidFill>
                <a:cs typeface="Trebuchet MS"/>
              </a:rPr>
              <a:t>that</a:t>
            </a:r>
            <a:r>
              <a:rPr sz="2800" b="1" spc="-145" dirty="0">
                <a:solidFill>
                  <a:srgbClr val="FFFFFF"/>
                </a:solidFill>
                <a:cs typeface="Trebuchet MS"/>
              </a:rPr>
              <a:t> </a:t>
            </a:r>
            <a:r>
              <a:rPr sz="2800" b="1" spc="95" dirty="0">
                <a:solidFill>
                  <a:srgbClr val="FFFFFF"/>
                </a:solidFill>
                <a:cs typeface="Trebuchet MS"/>
              </a:rPr>
              <a:t>only</a:t>
            </a:r>
            <a:r>
              <a:rPr sz="2800" b="1" spc="-150" dirty="0">
                <a:solidFill>
                  <a:srgbClr val="FFFFFF"/>
                </a:solidFill>
                <a:cs typeface="Trebuchet MS"/>
              </a:rPr>
              <a:t> </a:t>
            </a:r>
            <a:r>
              <a:rPr sz="2800" b="1" spc="-30" dirty="0">
                <a:solidFill>
                  <a:srgbClr val="FFFFFF"/>
                </a:solidFill>
                <a:cs typeface="Trebuchet MS"/>
              </a:rPr>
              <a:t>the</a:t>
            </a:r>
            <a:r>
              <a:rPr sz="2800" b="1" spc="-135" dirty="0">
                <a:solidFill>
                  <a:srgbClr val="FFFFFF"/>
                </a:solidFill>
                <a:cs typeface="Trebuchet MS"/>
              </a:rPr>
              <a:t> </a:t>
            </a:r>
            <a:r>
              <a:rPr sz="2800" b="1" spc="130" dirty="0">
                <a:solidFill>
                  <a:srgbClr val="FFFFFF"/>
                </a:solidFill>
                <a:cs typeface="Trebuchet MS"/>
              </a:rPr>
              <a:t>physical</a:t>
            </a:r>
            <a:r>
              <a:rPr sz="2800" b="1" spc="-145" dirty="0">
                <a:solidFill>
                  <a:srgbClr val="FFFFFF"/>
                </a:solidFill>
                <a:cs typeface="Trebuchet MS"/>
              </a:rPr>
              <a:t> </a:t>
            </a:r>
            <a:r>
              <a:rPr sz="2800" b="1" spc="65" dirty="0">
                <a:solidFill>
                  <a:srgbClr val="FFFFFF"/>
                </a:solidFill>
                <a:cs typeface="Trebuchet MS"/>
              </a:rPr>
              <a:t>world</a:t>
            </a:r>
            <a:r>
              <a:rPr sz="2800" b="1" spc="-145" dirty="0">
                <a:solidFill>
                  <a:srgbClr val="FFFFFF"/>
                </a:solidFill>
                <a:cs typeface="Trebuchet MS"/>
              </a:rPr>
              <a:t> </a:t>
            </a:r>
            <a:r>
              <a:rPr sz="2800" b="1" spc="10" dirty="0">
                <a:solidFill>
                  <a:srgbClr val="FFFFFF"/>
                </a:solidFill>
                <a:cs typeface="Trebuchet MS"/>
              </a:rPr>
              <a:t>exist</a:t>
            </a:r>
            <a:r>
              <a:rPr sz="2500" spc="10" dirty="0">
                <a:solidFill>
                  <a:srgbClr val="FFFFFF"/>
                </a:solidFill>
                <a:latin typeface="Trebuchet MS"/>
                <a:cs typeface="Trebuchet MS"/>
              </a:rPr>
              <a:t>.</a:t>
            </a:r>
            <a:endParaRPr sz="25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F8523-71C7-4F20-A98E-F08130CC4C28}"/>
              </a:ext>
            </a:extLst>
          </p:cNvPr>
          <p:cNvSpPr>
            <a:spLocks noGrp="1"/>
          </p:cNvSpPr>
          <p:nvPr>
            <p:ph type="title"/>
          </p:nvPr>
        </p:nvSpPr>
        <p:spPr>
          <a:xfrm>
            <a:off x="838200" y="557188"/>
            <a:ext cx="10515600" cy="1133499"/>
          </a:xfrm>
        </p:spPr>
        <p:txBody>
          <a:bodyPr>
            <a:normAutofit/>
          </a:bodyPr>
          <a:lstStyle/>
          <a:p>
            <a:pPr algn="ctr"/>
            <a:r>
              <a:rPr lang="en-US" sz="5200" b="1"/>
              <a:t>Secularism </a:t>
            </a:r>
          </a:p>
        </p:txBody>
      </p:sp>
      <p:graphicFrame>
        <p:nvGraphicFramePr>
          <p:cNvPr id="5" name="Content Placeholder 2">
            <a:extLst>
              <a:ext uri="{FF2B5EF4-FFF2-40B4-BE49-F238E27FC236}">
                <a16:creationId xmlns:a16="http://schemas.microsoft.com/office/drawing/2014/main" id="{BBC40AAC-B923-435B-8956-C70D837C54A7}"/>
              </a:ext>
            </a:extLst>
          </p:cNvPr>
          <p:cNvGraphicFramePr>
            <a:graphicFrameLocks noGrp="1"/>
          </p:cNvGraphicFramePr>
          <p:nvPr>
            <p:ph idx="1"/>
            <p:extLst>
              <p:ext uri="{D42A27DB-BD31-4B8C-83A1-F6EECF244321}">
                <p14:modId xmlns:p14="http://schemas.microsoft.com/office/powerpoint/2010/main" val="43261122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040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4038</TotalTime>
  <Words>2484</Words>
  <Application>Microsoft Office PowerPoint</Application>
  <PresentationFormat>Widescreen</PresentationFormat>
  <Paragraphs>214</Paragraphs>
  <Slides>53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Abadi</vt:lpstr>
      <vt:lpstr>Arial</vt:lpstr>
      <vt:lpstr>Arimo</vt:lpstr>
      <vt:lpstr>Calibri</vt:lpstr>
      <vt:lpstr>Calibri Light</vt:lpstr>
      <vt:lpstr>Roboto</vt:lpstr>
      <vt:lpstr>Times New Roman</vt:lpstr>
      <vt:lpstr>Trebuchet MS</vt:lpstr>
      <vt:lpstr>Tw Cen MT</vt:lpstr>
      <vt:lpstr>yorkten-slab-normal</vt:lpstr>
      <vt:lpstr>Office Theme</vt:lpstr>
      <vt:lpstr>A Case for the Existence of God for Jewish Secularists</vt:lpstr>
      <vt:lpstr>Resources </vt:lpstr>
      <vt:lpstr>Evangelizing, Equipping, and Educating at The Ohio State University and Columbus State Community College</vt:lpstr>
      <vt:lpstr>PowerPoint Presentation</vt:lpstr>
      <vt:lpstr>Yes, the apostles gave reasons for their beliefs</vt:lpstr>
      <vt:lpstr>1. Your faith needs to be more than just a personal relationship with the Messiah!  </vt:lpstr>
      <vt:lpstr>PowerPoint Presentation</vt:lpstr>
      <vt:lpstr>PowerPoint Presentation</vt:lpstr>
      <vt:lpstr>Secularism </vt:lpstr>
      <vt:lpstr>PowerPoint Presentation</vt:lpstr>
      <vt:lpstr>PowerPoint Presentation</vt:lpstr>
      <vt:lpstr>Pew Research Center: Jewish Americans in 2020</vt:lpstr>
      <vt:lpstr>Prolific Jewish Atheists </vt:lpstr>
      <vt:lpstr>PowerPoint Presentation</vt:lpstr>
      <vt:lpstr>PowerPoint Presentation</vt:lpstr>
      <vt:lpstr>Rebecca Goldstein </vt:lpstr>
      <vt:lpstr>PowerPoint Presentation</vt:lpstr>
      <vt:lpstr>PowerPoint Presentation</vt:lpstr>
      <vt:lpstr>PowerPoint Presentation</vt:lpstr>
      <vt:lpstr>But many Jewish people are post modern and we live in a post truth culture? </vt:lpstr>
      <vt:lpstr>PowerPoint Presentation</vt:lpstr>
      <vt:lpstr>And we all know: </vt:lpstr>
      <vt:lpstr>PowerPoint Presentation</vt:lpstr>
      <vt:lpstr>Truth Language:   Dealing with the Scientific/Empirically Minded Jewish person</vt:lpstr>
      <vt:lpstr>PowerPoint Presentation</vt:lpstr>
      <vt:lpstr>PowerPoint Presentation</vt:lpstr>
      <vt:lpstr>PowerPoint Presentation</vt:lpstr>
      <vt:lpstr>PowerPoint Presentation</vt:lpstr>
      <vt:lpstr>PowerPoint Presentation</vt:lpstr>
      <vt:lpstr>WHAT SCIENCE CAN'T PROVE: Dr. William Lane Craig explains to Dr. Peter Atkins </vt:lpstr>
      <vt:lpstr>PowerPoint Presentation</vt:lpstr>
      <vt:lpstr>PowerPoint Presentation</vt:lpstr>
      <vt:lpstr>PowerPoint Presentation</vt:lpstr>
      <vt:lpstr>The Jewish Agnostic </vt:lpstr>
      <vt:lpstr>PowerPoint Presentation</vt:lpstr>
      <vt:lpstr>REMEMBER: </vt:lpstr>
      <vt:lpstr>Correct! </vt:lpstr>
      <vt:lpstr>PowerPoint Presentation</vt:lpstr>
      <vt:lpstr>Truth Language  The Jewish Atheist Who’s Concerned About Justice, Equality and Rights</vt:lpstr>
      <vt:lpstr>Jewish Values </vt:lpstr>
      <vt:lpstr>“I WANT A WORLD OF JUSTICE, FAIRNESS,  AND EQUALITY!”</vt:lpstr>
      <vt:lpstr>PowerPoint Presentation</vt:lpstr>
      <vt:lpstr>PowerPoint Presentation</vt:lpstr>
      <vt:lpstr>PowerPoint Presentation</vt:lpstr>
      <vt:lpstr>PowerPoint Presentation</vt:lpstr>
      <vt:lpstr>As a secularist, I think :</vt:lpstr>
      <vt:lpstr>PowerPoint Presentation</vt:lpstr>
      <vt:lpstr>The complaints assume people know: </vt:lpstr>
      <vt:lpstr>People seem to appeal to a moral standard that is being violated?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communication and how relationships are formed</dc:title>
  <dc:creator>Eric Chabot</dc:creator>
  <cp:lastModifiedBy>Jim Sibley</cp:lastModifiedBy>
  <cp:revision>58</cp:revision>
  <dcterms:created xsi:type="dcterms:W3CDTF">2022-01-18T15:32:15Z</dcterms:created>
  <dcterms:modified xsi:type="dcterms:W3CDTF">2022-03-10T22:59:30Z</dcterms:modified>
</cp:coreProperties>
</file>