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5" r:id="rId4"/>
    <p:sldId id="258" r:id="rId5"/>
    <p:sldId id="266" r:id="rId6"/>
    <p:sldId id="267" r:id="rId7"/>
    <p:sldId id="268" r:id="rId8"/>
    <p:sldId id="259" r:id="rId9"/>
    <p:sldId id="269" r:id="rId10"/>
    <p:sldId id="271" r:id="rId11"/>
    <p:sldId id="260" r:id="rId12"/>
    <p:sldId id="272" r:id="rId13"/>
    <p:sldId id="273" r:id="rId14"/>
    <p:sldId id="261" r:id="rId15"/>
    <p:sldId id="276" r:id="rId16"/>
    <p:sldId id="277" r:id="rId17"/>
    <p:sldId id="278" r:id="rId18"/>
    <p:sldId id="262" r:id="rId19"/>
    <p:sldId id="263" r:id="rId20"/>
    <p:sldId id="279" r:id="rId21"/>
    <p:sldId id="264" r:id="rId22"/>
    <p:sldId id="280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914"/>
    <p:restoredTop sz="94790"/>
  </p:normalViewPr>
  <p:slideViewPr>
    <p:cSldViewPr snapToGrid="0">
      <p:cViewPr varScale="1">
        <p:scale>
          <a:sx n="50" d="100"/>
          <a:sy n="50" d="100"/>
        </p:scale>
        <p:origin x="184" y="1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55679-E0C2-1C4B-83F6-CA33FA79E9CF}" type="datetimeFigureOut">
              <a:rPr lang="en-US" smtClean="0"/>
              <a:t>2/22/23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D952C5-30C2-BB4F-AF21-4B3392F13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6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952C5-30C2-BB4F-AF21-4B3392F138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55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952C5-30C2-BB4F-AF21-4B3392F138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72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54355-FAD3-FAFA-08A2-62D222EAE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439BD-3C07-39C6-FA21-200426FC8B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C734D-17D8-E2D4-FD6D-6DBBEB12C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FC66-DF09-C046-AA02-C80A149E514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7FC8F-EEEC-51B8-3147-29BCA9E9C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70755-BDF8-C3D3-B6B1-18693F17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33D9-A9E4-8C40-824C-30540687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19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E76E-2F48-D300-7DCE-26783508E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58B19-87D7-30CD-A8F1-7905E726C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76E27-B00E-EB56-DB60-9EA081B03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FC66-DF09-C046-AA02-C80A149E514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77796-384C-B581-E6B0-508CAF9BB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25B59-6E6E-4FC6-5C55-F40A38558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33D9-A9E4-8C40-824C-30540687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12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1AFB0-AFEC-F21E-0B39-574921C942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E1858A-78AE-CB4E-BFD9-91FE0DD7D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41766-9E5E-1CEA-6C8F-D5560A8C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FC66-DF09-C046-AA02-C80A149E514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CFF58-7943-F6FC-0DE1-0E251D2D8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04AB6-166F-ACDD-28CA-223A53B60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33D9-A9E4-8C40-824C-30540687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09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2AABE-BDAF-67C1-CDBD-A55D89B31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09A4F-1F06-454B-BAA4-01D1351BC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2FC5F-0F7A-46BC-E849-5B41B6F49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FC66-DF09-C046-AA02-C80A149E514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207F0-21A7-4A20-94C1-832A41173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8D736-8AC4-2367-B999-AD93AA3D0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33D9-A9E4-8C40-824C-30540687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EA6E9-054D-F53F-DD4C-31F68CC71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842BC-0E31-53BB-A747-64B52E982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AD8E3-160B-CFFC-E77E-57BB8040C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FC66-DF09-C046-AA02-C80A149E514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D0E0F-097F-50FB-E387-3D2F810E7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F59E9-1DA5-6D2B-FA75-FFB79954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33D9-A9E4-8C40-824C-30540687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89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AB727-13A9-FA0E-E6F7-E0946ACA9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DCDD2-5C2C-F03E-C432-76F919FD8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61331-B00E-3D24-2D34-5838F20E5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90D10-593A-08C2-C05B-E7B2807EE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FC66-DF09-C046-AA02-C80A149E514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DEA57-6BF0-47B0-FE75-1B300DC5E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74729-AE3B-35C1-D72C-CCFEF41FB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33D9-A9E4-8C40-824C-30540687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78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5FA45-C173-2825-86B7-1830FE40B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3B01E-06D1-CA58-C6F8-248248D94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0DE87-CCFF-6770-BA35-1AC83ED75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49C9CB-0B6D-F8C6-79F6-B6FF2BD7A3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1605F3-757C-393A-FC59-186168C82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2F4344-A95B-FA82-950A-BD2F0DB45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FC66-DF09-C046-AA02-C80A149E514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AAF049-E040-502C-A00D-D552BB414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8B9AD8-D7D3-6FD3-F791-7FE9FE27A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33D9-A9E4-8C40-824C-30540687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45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1EA8E-C982-85B0-CCDB-C715C7EA8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6C297D-4A09-B939-3D4C-2014C9A9C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FC66-DF09-C046-AA02-C80A149E514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18509C-3EFC-2613-4F18-16B19442A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AAC8B-B2F2-2735-86C4-5EEDCCEB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33D9-A9E4-8C40-824C-30540687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44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BE5D0-F128-4240-10EA-EE7A934E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FC66-DF09-C046-AA02-C80A149E514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64273C-C50A-2203-539C-0B0DE7C50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BBC97-EECD-6F19-FCFE-F2B41B108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33D9-A9E4-8C40-824C-30540687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76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E8E46-087A-026E-BD95-22AC60118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8DB03-F819-0653-4799-F4B43F047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95B46-00DF-3A85-BEB2-787EA1802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C9A6D-78A3-C6EA-87F4-170A8243F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FC66-DF09-C046-AA02-C80A149E514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71CE7-B0DC-3394-DB11-921F8205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A0A5E-F8BD-0C51-512B-01A1F77FF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33D9-A9E4-8C40-824C-30540687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81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A13BC-2C33-6038-B4C9-F180B0BE2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395365-5E8B-35B3-2F87-1BC45094B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0AA70B-17BA-0EF6-4D22-9E284DC0C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900F8-466D-F77F-9B34-782DA6952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FC66-DF09-C046-AA02-C80A149E514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4A02B-D4FE-FC79-46A6-FC4B2E845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FE9F2-60F0-7FC0-5B33-9DA903BBF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33D9-A9E4-8C40-824C-30540687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74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26D77A-6170-4CF7-14DD-620CE20A1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5DDF3-71BC-5342-3E81-58E3A2AD4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12CA8-D07C-F590-7F56-7E8CAB04B0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4FC66-DF09-C046-AA02-C80A149E5146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70C39-40C6-1FDE-5751-E70B4E1959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354DF-1907-EC47-CB0F-0702C27396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C33D9-A9E4-8C40-824C-30540687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s://www.israeltoday.co.il/wp-content/uploads/2022/09/M-next-to-a-remotely-piloted-aircraft-photo-courtesy-IDF-Air-Force-by-Nevo-Levin-930x520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D4D8CE-0DB9-0C43-10BA-F1E22C9E9C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lose-up of several newspapers&#10;&#10;Description automatically generated with low confidence">
            <a:extLst>
              <a:ext uri="{FF2B5EF4-FFF2-40B4-BE49-F238E27FC236}">
                <a16:creationId xmlns:a16="http://schemas.microsoft.com/office/drawing/2014/main" id="{06B12B95-E659-8B73-282C-8AC146B3AB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28" b="4301"/>
          <a:stretch/>
        </p:blipFill>
        <p:spPr>
          <a:xfrm>
            <a:off x="0" y="14287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848A24-D07A-0939-8F4C-4D6AB668F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062" y="1385888"/>
            <a:ext cx="9667876" cy="3871912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 sz="12000" b="1" dirty="0">
                <a:latin typeface="Impact" panose="020B0806030902050204" pitchFamily="34" charset="0"/>
              </a:rPr>
              <a:t>Media Report 2023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36F65F-DEF7-DF2E-1CA3-20FE4DAEA997}"/>
              </a:ext>
            </a:extLst>
          </p:cNvPr>
          <p:cNvSpPr txBox="1">
            <a:spLocks/>
          </p:cNvSpPr>
          <p:nvPr/>
        </p:nvSpPr>
        <p:spPr>
          <a:xfrm>
            <a:off x="-171451" y="6243638"/>
            <a:ext cx="12534900" cy="628649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Impact" panose="020B0806030902050204" pitchFamily="34" charset="0"/>
              </a:rPr>
              <a:t>Susan Perlman                                                         February 27, 2023</a:t>
            </a:r>
          </a:p>
        </p:txBody>
      </p:sp>
    </p:spTree>
    <p:extLst>
      <p:ext uri="{BB962C8B-B14F-4D97-AF65-F5344CB8AC3E}">
        <p14:creationId xmlns:p14="http://schemas.microsoft.com/office/powerpoint/2010/main" val="2483917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asketball jersey&#10;&#10;Description automatically generated with medium confidence">
            <a:extLst>
              <a:ext uri="{FF2B5EF4-FFF2-40B4-BE49-F238E27FC236}">
                <a16:creationId xmlns:a16="http://schemas.microsoft.com/office/drawing/2014/main" id="{A1EBA098-7FA1-B5F9-BCA4-0F70383BB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466" y="296793"/>
            <a:ext cx="9138534" cy="6309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A0D421-732B-81BF-A2B3-75E953DCDAC5}"/>
              </a:ext>
            </a:extLst>
          </p:cNvPr>
          <p:cNvSpPr txBox="1"/>
          <p:nvPr/>
        </p:nvSpPr>
        <p:spPr>
          <a:xfrm>
            <a:off x="144162" y="1495275"/>
            <a:ext cx="37317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kern="1800" dirty="0"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Jewish Community Not Buying Kyrie’s Apology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54523F-B697-F12D-DEAB-C3212C78943B}"/>
              </a:ext>
            </a:extLst>
          </p:cNvPr>
          <p:cNvSpPr txBox="1"/>
          <p:nvPr/>
        </p:nvSpPr>
        <p:spPr>
          <a:xfrm>
            <a:off x="8921579" y="6304002"/>
            <a:ext cx="3050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b="1" i="1" kern="1800" dirty="0"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Jewish Star</a:t>
            </a:r>
            <a:endParaRPr lang="en-US" sz="3000" b="1" i="1" kern="1800" dirty="0">
              <a:effectLst/>
              <a:latin typeface="Impact" panose="020B080603090205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760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E47F3-C8BB-FD40-8FF6-555CCDC08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9" b="786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2FB829F-952F-4658-30CF-DF538FAB4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17" y="1199593"/>
            <a:ext cx="10319566" cy="4001058"/>
          </a:xfrm>
          <a:solidFill>
            <a:schemeClr val="bg2"/>
          </a:solidFill>
          <a:effectLst>
            <a:softEdge rad="423603"/>
          </a:effectLst>
        </p:spPr>
        <p:txBody>
          <a:bodyPr>
            <a:noAutofit/>
          </a:bodyPr>
          <a:lstStyle/>
          <a:p>
            <a:pPr algn="ctr"/>
            <a:r>
              <a:rPr lang="en-US" sz="10000" b="1" dirty="0">
                <a:latin typeface="Impact" panose="020B0806030902050204" pitchFamily="34" charset="0"/>
              </a:rPr>
              <a:t>Antisemitism</a:t>
            </a:r>
          </a:p>
        </p:txBody>
      </p:sp>
    </p:spTree>
    <p:extLst>
      <p:ext uri="{BB962C8B-B14F-4D97-AF65-F5344CB8AC3E}">
        <p14:creationId xmlns:p14="http://schemas.microsoft.com/office/powerpoint/2010/main" val="1961619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ext, metalware&#10;&#10;Description automatically generated">
            <a:extLst>
              <a:ext uri="{FF2B5EF4-FFF2-40B4-BE49-F238E27FC236}">
                <a16:creationId xmlns:a16="http://schemas.microsoft.com/office/drawing/2014/main" id="{593E8648-9470-1704-C297-051C64F9DC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"/>
          <a:stretch/>
        </p:blipFill>
        <p:spPr>
          <a:xfrm>
            <a:off x="2921194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142739-3A83-EEF1-E4B5-E60584350521}"/>
              </a:ext>
            </a:extLst>
          </p:cNvPr>
          <p:cNvSpPr txBox="1"/>
          <p:nvPr/>
        </p:nvSpPr>
        <p:spPr>
          <a:xfrm>
            <a:off x="144163" y="1495275"/>
            <a:ext cx="30506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kern="1800" dirty="0"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Rise in antisemitism should prompt evangelism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DEC823-1DCB-E06E-C371-3F3AA031561F}"/>
              </a:ext>
            </a:extLst>
          </p:cNvPr>
          <p:cNvSpPr txBox="1"/>
          <p:nvPr/>
        </p:nvSpPr>
        <p:spPr>
          <a:xfrm>
            <a:off x="0" y="6303992"/>
            <a:ext cx="3050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b="1" i="1" kern="1800" dirty="0"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MBC Pathway</a:t>
            </a:r>
            <a:endParaRPr lang="en-US" sz="3000" b="1" i="1" kern="1800" dirty="0">
              <a:effectLst/>
              <a:latin typeface="Impact" panose="020B080603090205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643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AC011B0A-7245-C467-541F-664CE14D6E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30"/>
          <a:stretch/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3654226-EB71-5121-0CCB-C4E02DAA78D6}"/>
              </a:ext>
            </a:extLst>
          </p:cNvPr>
          <p:cNvSpPr txBox="1"/>
          <p:nvPr/>
        </p:nvSpPr>
        <p:spPr>
          <a:xfrm>
            <a:off x="748742" y="5849780"/>
            <a:ext cx="10954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b="1" kern="1800" dirty="0"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Woman arrested after breaking into Congregation </a:t>
            </a:r>
            <a:r>
              <a:rPr lang="en-US" sz="3000" b="1" kern="1800" dirty="0" err="1"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Emanu</a:t>
            </a:r>
            <a:r>
              <a:rPr lang="en-US" sz="3000" b="1" kern="1800" dirty="0"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El, </a:t>
            </a:r>
            <a:br>
              <a:rPr lang="en-US" sz="3000" b="1" kern="1800" dirty="0"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kern="1800" dirty="0"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spilling wine on Torah, harassing preschool students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B38357-7B70-75AF-A005-200970FDC169}"/>
              </a:ext>
            </a:extLst>
          </p:cNvPr>
          <p:cNvSpPr txBox="1"/>
          <p:nvPr/>
        </p:nvSpPr>
        <p:spPr>
          <a:xfrm>
            <a:off x="9177170" y="160206"/>
            <a:ext cx="3050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b="1" i="1" kern="1800" dirty="0"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Jewish Herald Voice</a:t>
            </a:r>
            <a:endParaRPr lang="en-US" sz="3000" b="1" i="1" kern="1800" dirty="0">
              <a:effectLst/>
              <a:latin typeface="Impact" panose="020B080603090205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559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E47F3-C8BB-FD40-8FF6-555CCDC08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9" b="786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2FB829F-952F-4658-30CF-DF538FAB4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265" y="1428471"/>
            <a:ext cx="11041470" cy="4001058"/>
          </a:xfrm>
          <a:solidFill>
            <a:schemeClr val="bg2"/>
          </a:solidFill>
          <a:effectLst>
            <a:softEdge rad="423603"/>
          </a:effectLst>
        </p:spPr>
        <p:txBody>
          <a:bodyPr>
            <a:noAutofit/>
          </a:bodyPr>
          <a:lstStyle/>
          <a:p>
            <a:pPr algn="ctr"/>
            <a:r>
              <a:rPr lang="en-US" sz="10000" b="1" dirty="0">
                <a:latin typeface="Impact" panose="020B0806030902050204" pitchFamily="34" charset="0"/>
              </a:rPr>
              <a:t>Jewish Evangelism</a:t>
            </a:r>
          </a:p>
        </p:txBody>
      </p:sp>
    </p:spTree>
    <p:extLst>
      <p:ext uri="{BB962C8B-B14F-4D97-AF65-F5344CB8AC3E}">
        <p14:creationId xmlns:p14="http://schemas.microsoft.com/office/powerpoint/2010/main" val="1778396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person, indoor, ceiling&#10;&#10;Description automatically generated">
            <a:extLst>
              <a:ext uri="{FF2B5EF4-FFF2-40B4-BE49-F238E27FC236}">
                <a16:creationId xmlns:a16="http://schemas.microsoft.com/office/drawing/2014/main" id="{32FC23AD-56A7-E0E0-2409-96CE61955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13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523214-1405-A65C-0CB1-9EFCBA216687}"/>
              </a:ext>
            </a:extLst>
          </p:cNvPr>
          <p:cNvSpPr txBox="1"/>
          <p:nvPr/>
        </p:nvSpPr>
        <p:spPr>
          <a:xfrm>
            <a:off x="404553" y="3091928"/>
            <a:ext cx="10268210" cy="22515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dirty="0">
                <a:effectLst/>
                <a:latin typeface="Impact" panose="020B0806030902050204" pitchFamily="34" charset="0"/>
                <a:ea typeface="+mj-ea"/>
                <a:cs typeface="+mj-cs"/>
              </a:rPr>
              <a:t>Jesus Made Me Kosher Conversations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39CE3-DA86-06CC-4D2D-B8EE9C93D999}"/>
              </a:ext>
            </a:extLst>
          </p:cNvPr>
          <p:cNvSpPr txBox="1"/>
          <p:nvPr/>
        </p:nvSpPr>
        <p:spPr>
          <a:xfrm>
            <a:off x="-324018" y="6260839"/>
            <a:ext cx="3050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b="1" i="1" kern="1800" dirty="0"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News AG</a:t>
            </a:r>
            <a:endParaRPr lang="en-US" sz="3000" b="1" i="1" kern="1800" dirty="0">
              <a:effectLst/>
              <a:latin typeface="Impact" panose="020B080603090205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804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04001250-ECBA-7B9C-3E22-378AC8EE51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05" r="6646" b="-1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99B86C-E106-0497-855B-D4A4BE4C7EC3}"/>
              </a:ext>
            </a:extLst>
          </p:cNvPr>
          <p:cNvSpPr txBox="1"/>
          <p:nvPr/>
        </p:nvSpPr>
        <p:spPr>
          <a:xfrm>
            <a:off x="162477" y="462647"/>
            <a:ext cx="3721894" cy="3752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effectLst/>
                <a:latin typeface="Impact" panose="020B0806030902050204" pitchFamily="34" charset="0"/>
              </a:rPr>
              <a:t>THE HARBINGER’ AUTHOR JONATHAN CAHN: ‘GOD IS REAL ... BUT AMERICA IS IN TROUBLE’</a:t>
            </a:r>
            <a:endParaRPr lang="en-US" sz="4000" dirty="0">
              <a:latin typeface="Impact" panose="020B080603090205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60290F-15BA-702D-6808-59A8FA611FB1}"/>
              </a:ext>
            </a:extLst>
          </p:cNvPr>
          <p:cNvSpPr txBox="1"/>
          <p:nvPr/>
        </p:nvSpPr>
        <p:spPr>
          <a:xfrm>
            <a:off x="-324018" y="6260839"/>
            <a:ext cx="3050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b="1" i="1" kern="1800" dirty="0"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Movie Guide</a:t>
            </a:r>
            <a:endParaRPr lang="en-US" sz="3000" b="1" i="1" kern="1800" dirty="0">
              <a:effectLst/>
              <a:latin typeface="Impact" panose="020B080603090205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48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Best Book In Israel TikTok">
            <a:hlinkClick r:id="" action="ppaction://media"/>
            <a:extLst>
              <a:ext uri="{FF2B5EF4-FFF2-40B4-BE49-F238E27FC236}">
                <a16:creationId xmlns:a16="http://schemas.microsoft.com/office/drawing/2014/main" id="{A3410D06-F91F-6C7D-AD67-2A5086D9BD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6102" y="0"/>
            <a:ext cx="3497170" cy="75614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870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E47F3-C8BB-FD40-8FF6-555CCDC08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9" b="786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2FB829F-952F-4658-30CF-DF538FAB4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17" y="1199593"/>
            <a:ext cx="10319566" cy="4001058"/>
          </a:xfrm>
          <a:solidFill>
            <a:schemeClr val="bg2"/>
          </a:solidFill>
          <a:effectLst>
            <a:softEdge rad="423603"/>
          </a:effectLst>
        </p:spPr>
        <p:txBody>
          <a:bodyPr>
            <a:noAutofit/>
          </a:bodyPr>
          <a:lstStyle/>
          <a:p>
            <a:pPr algn="ctr"/>
            <a:r>
              <a:rPr lang="en-US" sz="10000" b="1" dirty="0">
                <a:latin typeface="Impact" panose="020B0806030902050204" pitchFamily="34" charset="0"/>
              </a:rPr>
              <a:t>Demographics</a:t>
            </a:r>
          </a:p>
        </p:txBody>
      </p:sp>
    </p:spTree>
    <p:extLst>
      <p:ext uri="{BB962C8B-B14F-4D97-AF65-F5344CB8AC3E}">
        <p14:creationId xmlns:p14="http://schemas.microsoft.com/office/powerpoint/2010/main" val="237556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E47F3-C8BB-FD40-8FF6-555CCDC08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9" b="786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2FB829F-952F-4658-30CF-DF538FAB4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17" y="1199593"/>
            <a:ext cx="10319566" cy="4001058"/>
          </a:xfrm>
          <a:solidFill>
            <a:schemeClr val="bg2"/>
          </a:solidFill>
          <a:effectLst>
            <a:softEdge rad="423603"/>
          </a:effectLst>
        </p:spPr>
        <p:txBody>
          <a:bodyPr>
            <a:noAutofit/>
          </a:bodyPr>
          <a:lstStyle/>
          <a:p>
            <a:pPr algn="ctr"/>
            <a:r>
              <a:rPr lang="en-US" sz="10000" b="1" dirty="0">
                <a:latin typeface="Impact" panose="020B0806030902050204" pitchFamily="34" charset="0"/>
              </a:rPr>
              <a:t>Rabbi Reflections</a:t>
            </a:r>
          </a:p>
        </p:txBody>
      </p:sp>
    </p:spTree>
    <p:extLst>
      <p:ext uri="{BB962C8B-B14F-4D97-AF65-F5344CB8AC3E}">
        <p14:creationId xmlns:p14="http://schemas.microsoft.com/office/powerpoint/2010/main" val="906926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E47F3-C8BB-FD40-8FF6-555CCDC08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9" b="786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2FB829F-952F-4658-30CF-DF538FAB4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17" y="1199593"/>
            <a:ext cx="10319566" cy="4001058"/>
          </a:xfrm>
          <a:solidFill>
            <a:schemeClr val="bg2"/>
          </a:solidFill>
          <a:effectLst>
            <a:softEdge rad="423603"/>
          </a:effectLst>
        </p:spPr>
        <p:txBody>
          <a:bodyPr>
            <a:noAutofit/>
          </a:bodyPr>
          <a:lstStyle/>
          <a:p>
            <a:pPr algn="ctr"/>
            <a:r>
              <a:rPr lang="en-US" sz="10000" b="1" dirty="0">
                <a:latin typeface="Impact" panose="020B0806030902050204" pitchFamily="34" charset="0"/>
              </a:rPr>
              <a:t>Anti-Missionaries Israel</a:t>
            </a:r>
          </a:p>
        </p:txBody>
      </p:sp>
    </p:spTree>
    <p:extLst>
      <p:ext uri="{BB962C8B-B14F-4D97-AF65-F5344CB8AC3E}">
        <p14:creationId xmlns:p14="http://schemas.microsoft.com/office/powerpoint/2010/main" val="2267746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Picture 4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0DC1527B-1806-07B9-733A-AA0019E25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4586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2D0737-AFAE-962F-AF8E-A91F4E5BACF7}"/>
              </a:ext>
            </a:extLst>
          </p:cNvPr>
          <p:cNvSpPr txBox="1"/>
          <p:nvPr/>
        </p:nvSpPr>
        <p:spPr>
          <a:xfrm>
            <a:off x="724255" y="6304002"/>
            <a:ext cx="109546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b="1" kern="1800" dirty="0"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Jews don’t know about Christianity could fill a book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C17974-0902-8A9C-046F-13D87DA81DA0}"/>
              </a:ext>
            </a:extLst>
          </p:cNvPr>
          <p:cNvSpPr txBox="1"/>
          <p:nvPr/>
        </p:nvSpPr>
        <p:spPr>
          <a:xfrm>
            <a:off x="-801071" y="216315"/>
            <a:ext cx="3050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b="1" i="1" kern="1800" dirty="0"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RNS</a:t>
            </a:r>
            <a:endParaRPr lang="en-US" sz="3000" b="1" i="1" kern="1800" dirty="0">
              <a:effectLst/>
              <a:latin typeface="Impact" panose="020B080603090205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661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E47F3-C8BB-FD40-8FF6-555CCDC08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9" b="786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2FB829F-952F-4658-30CF-DF538FAB4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17" y="1199593"/>
            <a:ext cx="10319566" cy="4001058"/>
          </a:xfrm>
          <a:solidFill>
            <a:schemeClr val="bg2"/>
          </a:solidFill>
          <a:effectLst>
            <a:softEdge rad="423603"/>
          </a:effectLst>
        </p:spPr>
        <p:txBody>
          <a:bodyPr>
            <a:noAutofit/>
          </a:bodyPr>
          <a:lstStyle/>
          <a:p>
            <a:pPr algn="ctr"/>
            <a:r>
              <a:rPr lang="en-US" sz="10000" b="1" dirty="0">
                <a:latin typeface="Impact" panose="020B0806030902050204" pitchFamily="34" charset="0"/>
              </a:rPr>
              <a:t>Potpourri</a:t>
            </a:r>
          </a:p>
        </p:txBody>
      </p:sp>
    </p:spTree>
    <p:extLst>
      <p:ext uri="{BB962C8B-B14F-4D97-AF65-F5344CB8AC3E}">
        <p14:creationId xmlns:p14="http://schemas.microsoft.com/office/powerpoint/2010/main" val="3021139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F7967AAC-71DC-7B7E-B491-2D4D75C1A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94"/>
          <a:stretch/>
        </p:blipFill>
        <p:spPr>
          <a:xfrm>
            <a:off x="244313" y="0"/>
            <a:ext cx="11703373" cy="6452105"/>
          </a:xfrm>
          <a:custGeom>
            <a:avLst/>
            <a:gdLst/>
            <a:ahLst/>
            <a:cxnLst/>
            <a:rect l="l" t="t" r="r" b="b"/>
            <a:pathLst>
              <a:path w="12192000" h="6721475">
                <a:moveTo>
                  <a:pt x="4721175" y="5742856"/>
                </a:moveTo>
                <a:lnTo>
                  <a:pt x="4722110" y="5743067"/>
                </a:lnTo>
                <a:cubicBezTo>
                  <a:pt x="4721144" y="5743709"/>
                  <a:pt x="4718265" y="5744315"/>
                  <a:pt x="4717201" y="574433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34942"/>
                </a:lnTo>
                <a:lnTo>
                  <a:pt x="12192000" y="2274073"/>
                </a:lnTo>
                <a:lnTo>
                  <a:pt x="12192000" y="6586253"/>
                </a:lnTo>
                <a:lnTo>
                  <a:pt x="12140861" y="6605451"/>
                </a:lnTo>
                <a:cubicBezTo>
                  <a:pt x="12126657" y="6607665"/>
                  <a:pt x="12093590" y="6662867"/>
                  <a:pt x="12080162" y="6661300"/>
                </a:cubicBezTo>
                <a:cubicBezTo>
                  <a:pt x="11978189" y="6685453"/>
                  <a:pt x="11967362" y="6708506"/>
                  <a:pt x="11917886" y="6696520"/>
                </a:cubicBezTo>
                <a:cubicBezTo>
                  <a:pt x="11872780" y="6694805"/>
                  <a:pt x="11928862" y="6731720"/>
                  <a:pt x="11894611" y="6718680"/>
                </a:cubicBezTo>
                <a:cubicBezTo>
                  <a:pt x="11860360" y="6705640"/>
                  <a:pt x="11736092" y="6642174"/>
                  <a:pt x="11712380" y="6618279"/>
                </a:cubicBezTo>
                <a:cubicBezTo>
                  <a:pt x="11688668" y="6594384"/>
                  <a:pt x="11627913" y="6617875"/>
                  <a:pt x="11585367" y="6575313"/>
                </a:cubicBezTo>
                <a:lnTo>
                  <a:pt x="11516471" y="6498621"/>
                </a:lnTo>
                <a:cubicBezTo>
                  <a:pt x="11468275" y="6496789"/>
                  <a:pt x="11507336" y="6461535"/>
                  <a:pt x="11462693" y="6445069"/>
                </a:cubicBezTo>
                <a:cubicBezTo>
                  <a:pt x="11417568" y="6443442"/>
                  <a:pt x="11408022" y="6391555"/>
                  <a:pt x="11369713" y="6383596"/>
                </a:cubicBezTo>
                <a:cubicBezTo>
                  <a:pt x="11354318" y="6389646"/>
                  <a:pt x="11288329" y="6334752"/>
                  <a:pt x="11273970" y="6323928"/>
                </a:cubicBezTo>
                <a:cubicBezTo>
                  <a:pt x="11231914" y="6325320"/>
                  <a:pt x="11221974" y="6315486"/>
                  <a:pt x="11195085" y="6302909"/>
                </a:cubicBezTo>
                <a:cubicBezTo>
                  <a:pt x="11164087" y="6332691"/>
                  <a:pt x="11171650" y="6306732"/>
                  <a:pt x="11143409" y="6303556"/>
                </a:cubicBezTo>
                <a:cubicBezTo>
                  <a:pt x="11125907" y="6299917"/>
                  <a:pt x="11102604" y="6295777"/>
                  <a:pt x="11085936" y="6294307"/>
                </a:cubicBezTo>
                <a:cubicBezTo>
                  <a:pt x="11057494" y="6294603"/>
                  <a:pt x="11029907" y="6276438"/>
                  <a:pt x="11030954" y="6291426"/>
                </a:cubicBezTo>
                <a:cubicBezTo>
                  <a:pt x="11007785" y="6293943"/>
                  <a:pt x="10982006" y="6298120"/>
                  <a:pt x="10951061" y="6296182"/>
                </a:cubicBezTo>
                <a:cubicBezTo>
                  <a:pt x="10885366" y="6259348"/>
                  <a:pt x="10915289" y="6295910"/>
                  <a:pt x="10857722" y="6283099"/>
                </a:cubicBezTo>
                <a:cubicBezTo>
                  <a:pt x="10806647" y="6270732"/>
                  <a:pt x="10707076" y="6237654"/>
                  <a:pt x="10644617" y="6221981"/>
                </a:cubicBezTo>
                <a:cubicBezTo>
                  <a:pt x="10616447" y="6217166"/>
                  <a:pt x="10558604" y="6206555"/>
                  <a:pt x="10519278" y="6201735"/>
                </a:cubicBezTo>
                <a:cubicBezTo>
                  <a:pt x="10495462" y="6203254"/>
                  <a:pt x="10473831" y="6189810"/>
                  <a:pt x="10445982" y="6199677"/>
                </a:cubicBezTo>
                <a:cubicBezTo>
                  <a:pt x="10436537" y="6203715"/>
                  <a:pt x="10409282" y="6202908"/>
                  <a:pt x="10383866" y="6195830"/>
                </a:cubicBezTo>
                <a:cubicBezTo>
                  <a:pt x="10374828" y="6204037"/>
                  <a:pt x="10347865" y="6195374"/>
                  <a:pt x="10336853" y="6195219"/>
                </a:cubicBezTo>
                <a:cubicBezTo>
                  <a:pt x="10323587" y="6201929"/>
                  <a:pt x="10274742" y="6192863"/>
                  <a:pt x="10261099" y="6185468"/>
                </a:cubicBezTo>
                <a:lnTo>
                  <a:pt x="10126498" y="6173953"/>
                </a:lnTo>
                <a:lnTo>
                  <a:pt x="10082167" y="6171858"/>
                </a:lnTo>
                <a:cubicBezTo>
                  <a:pt x="10074568" y="6173927"/>
                  <a:pt x="10046861" y="6172599"/>
                  <a:pt x="10039238" y="6173522"/>
                </a:cubicBezTo>
                <a:cubicBezTo>
                  <a:pt x="9998459" y="6163421"/>
                  <a:pt x="9984395" y="6162931"/>
                  <a:pt x="9960017" y="6158007"/>
                </a:cubicBezTo>
                <a:cubicBezTo>
                  <a:pt x="9918981" y="6157865"/>
                  <a:pt x="9888742" y="6161064"/>
                  <a:pt x="9847790" y="6151239"/>
                </a:cubicBezTo>
                <a:lnTo>
                  <a:pt x="9728307" y="6131032"/>
                </a:lnTo>
                <a:cubicBezTo>
                  <a:pt x="9675057" y="6140618"/>
                  <a:pt x="9602036" y="6132224"/>
                  <a:pt x="9584505" y="6119612"/>
                </a:cubicBezTo>
                <a:cubicBezTo>
                  <a:pt x="9518953" y="6105336"/>
                  <a:pt x="9415430" y="6079210"/>
                  <a:pt x="9343050" y="6073910"/>
                </a:cubicBezTo>
                <a:lnTo>
                  <a:pt x="9231368" y="6022005"/>
                </a:lnTo>
                <a:lnTo>
                  <a:pt x="9194808" y="6011926"/>
                </a:lnTo>
                <a:lnTo>
                  <a:pt x="9189244" y="6002687"/>
                </a:lnTo>
                <a:lnTo>
                  <a:pt x="9151230" y="5991485"/>
                </a:lnTo>
                <a:lnTo>
                  <a:pt x="9150208" y="5992550"/>
                </a:lnTo>
                <a:cubicBezTo>
                  <a:pt x="9147046" y="5994681"/>
                  <a:pt x="9143082" y="5995773"/>
                  <a:pt x="9137316" y="5994719"/>
                </a:cubicBezTo>
                <a:cubicBezTo>
                  <a:pt x="9138863" y="6014203"/>
                  <a:pt x="9130953" y="6000914"/>
                  <a:pt x="9113810" y="5996085"/>
                </a:cubicBezTo>
                <a:cubicBezTo>
                  <a:pt x="9112389" y="6025268"/>
                  <a:pt x="9068115" y="5990834"/>
                  <a:pt x="9053451" y="6004399"/>
                </a:cubicBezTo>
                <a:lnTo>
                  <a:pt x="9005484" y="6001114"/>
                </a:lnTo>
                <a:lnTo>
                  <a:pt x="9005199" y="6001354"/>
                </a:lnTo>
                <a:cubicBezTo>
                  <a:pt x="9003144" y="6001574"/>
                  <a:pt x="9000325" y="6001246"/>
                  <a:pt x="8996230" y="6000143"/>
                </a:cubicBezTo>
                <a:lnTo>
                  <a:pt x="8990392" y="5998082"/>
                </a:lnTo>
                <a:lnTo>
                  <a:pt x="8974335" y="5994856"/>
                </a:lnTo>
                <a:lnTo>
                  <a:pt x="8968009" y="5995556"/>
                </a:lnTo>
                <a:lnTo>
                  <a:pt x="8963046" y="5997781"/>
                </a:lnTo>
                <a:cubicBezTo>
                  <a:pt x="8954691" y="5989830"/>
                  <a:pt x="8955518" y="5980882"/>
                  <a:pt x="8928986" y="6000969"/>
                </a:cubicBezTo>
                <a:cubicBezTo>
                  <a:pt x="8898032" y="5999949"/>
                  <a:pt x="8789301" y="5985294"/>
                  <a:pt x="8752442" y="5981737"/>
                </a:cubicBezTo>
                <a:cubicBezTo>
                  <a:pt x="8719820" y="5971017"/>
                  <a:pt x="8748195" y="5984678"/>
                  <a:pt x="8707845" y="5979636"/>
                </a:cubicBezTo>
                <a:cubicBezTo>
                  <a:pt x="8671607" y="5960101"/>
                  <a:pt x="8639143" y="5976541"/>
                  <a:pt x="8596069" y="5971064"/>
                </a:cubicBezTo>
                <a:lnTo>
                  <a:pt x="8525228" y="5985906"/>
                </a:lnTo>
                <a:lnTo>
                  <a:pt x="8510981" y="5979991"/>
                </a:lnTo>
                <a:lnTo>
                  <a:pt x="8506165" y="5976990"/>
                </a:lnTo>
                <a:cubicBezTo>
                  <a:pt x="8502647" y="5975213"/>
                  <a:pt x="8500046" y="5974402"/>
                  <a:pt x="8497966" y="5974252"/>
                </a:cubicBezTo>
                <a:lnTo>
                  <a:pt x="8497592" y="5974431"/>
                </a:lnTo>
                <a:lnTo>
                  <a:pt x="8490247" y="5971381"/>
                </a:lnTo>
                <a:lnTo>
                  <a:pt x="8367180" y="5957339"/>
                </a:lnTo>
                <a:cubicBezTo>
                  <a:pt x="8362022" y="5955314"/>
                  <a:pt x="8357731" y="5955662"/>
                  <a:pt x="8353797" y="5957145"/>
                </a:cubicBezTo>
                <a:lnTo>
                  <a:pt x="8352370" y="5957985"/>
                </a:lnTo>
                <a:lnTo>
                  <a:pt x="8320102" y="5940567"/>
                </a:lnTo>
                <a:lnTo>
                  <a:pt x="8314430" y="5940241"/>
                </a:lnTo>
                <a:lnTo>
                  <a:pt x="8295171" y="5926346"/>
                </a:lnTo>
                <a:lnTo>
                  <a:pt x="8284274" y="5920523"/>
                </a:lnTo>
                <a:lnTo>
                  <a:pt x="8283147" y="5916080"/>
                </a:lnTo>
                <a:cubicBezTo>
                  <a:pt x="8280843" y="5912835"/>
                  <a:pt x="8276149" y="5910187"/>
                  <a:pt x="8266073" y="5908905"/>
                </a:cubicBezTo>
                <a:lnTo>
                  <a:pt x="8263374" y="5909135"/>
                </a:lnTo>
                <a:lnTo>
                  <a:pt x="8252031" y="5899292"/>
                </a:lnTo>
                <a:cubicBezTo>
                  <a:pt x="8248857" y="5895442"/>
                  <a:pt x="8246645" y="5891160"/>
                  <a:pt x="8245832" y="5886300"/>
                </a:cubicBezTo>
                <a:cubicBezTo>
                  <a:pt x="8181825" y="5889207"/>
                  <a:pt x="8147128" y="5855085"/>
                  <a:pt x="8090269" y="5840139"/>
                </a:cubicBezTo>
                <a:cubicBezTo>
                  <a:pt x="8025465" y="5816997"/>
                  <a:pt x="7967068" y="5795761"/>
                  <a:pt x="7905405" y="5798166"/>
                </a:cubicBezTo>
                <a:cubicBezTo>
                  <a:pt x="7835117" y="5783254"/>
                  <a:pt x="7780963" y="5781023"/>
                  <a:pt x="7718742" y="5772451"/>
                </a:cubicBezTo>
                <a:lnTo>
                  <a:pt x="7614344" y="5775922"/>
                </a:lnTo>
                <a:lnTo>
                  <a:pt x="7527540" y="5770094"/>
                </a:lnTo>
                <a:lnTo>
                  <a:pt x="7519568" y="5767541"/>
                </a:lnTo>
                <a:cubicBezTo>
                  <a:pt x="7513990" y="5766202"/>
                  <a:pt x="7510170" y="5765852"/>
                  <a:pt x="7507409" y="5766206"/>
                </a:cubicBezTo>
                <a:lnTo>
                  <a:pt x="7507037" y="5766533"/>
                </a:lnTo>
                <a:lnTo>
                  <a:pt x="7495792" y="5764581"/>
                </a:lnTo>
                <a:cubicBezTo>
                  <a:pt x="7476983" y="5760463"/>
                  <a:pt x="7422525" y="5777879"/>
                  <a:pt x="7405388" y="5772686"/>
                </a:cubicBezTo>
                <a:cubicBezTo>
                  <a:pt x="7374786" y="5775636"/>
                  <a:pt x="7333987" y="5776741"/>
                  <a:pt x="7312177" y="5782281"/>
                </a:cubicBezTo>
                <a:lnTo>
                  <a:pt x="7310850" y="5783723"/>
                </a:lnTo>
                <a:lnTo>
                  <a:pt x="7218557" y="5758474"/>
                </a:lnTo>
                <a:lnTo>
                  <a:pt x="7201099" y="5753924"/>
                </a:lnTo>
                <a:lnTo>
                  <a:pt x="7197001" y="5748566"/>
                </a:lnTo>
                <a:cubicBezTo>
                  <a:pt x="7192109" y="5745043"/>
                  <a:pt x="7184503" y="5742904"/>
                  <a:pt x="7170805" y="5743918"/>
                </a:cubicBezTo>
                <a:lnTo>
                  <a:pt x="7096985" y="5731690"/>
                </a:lnTo>
                <a:cubicBezTo>
                  <a:pt x="7061145" y="5730712"/>
                  <a:pt x="7050186" y="5729735"/>
                  <a:pt x="7018493" y="5732064"/>
                </a:cubicBezTo>
                <a:cubicBezTo>
                  <a:pt x="6937525" y="5721126"/>
                  <a:pt x="6943642" y="5696960"/>
                  <a:pt x="6904143" y="5702558"/>
                </a:cubicBezTo>
                <a:cubicBezTo>
                  <a:pt x="6871919" y="5707766"/>
                  <a:pt x="6787986" y="5688692"/>
                  <a:pt x="6708219" y="5674603"/>
                </a:cubicBezTo>
                <a:cubicBezTo>
                  <a:pt x="6649103" y="5665148"/>
                  <a:pt x="6628103" y="5651047"/>
                  <a:pt x="6549452" y="5645827"/>
                </a:cubicBezTo>
                <a:cubicBezTo>
                  <a:pt x="6472151" y="5601737"/>
                  <a:pt x="6409693" y="5625460"/>
                  <a:pt x="6317557" y="5599027"/>
                </a:cubicBezTo>
                <a:cubicBezTo>
                  <a:pt x="6297548" y="5583505"/>
                  <a:pt x="6209289" y="5600698"/>
                  <a:pt x="6168671" y="5596940"/>
                </a:cubicBezTo>
                <a:cubicBezTo>
                  <a:pt x="6128053" y="5593182"/>
                  <a:pt x="6090537" y="5579634"/>
                  <a:pt x="6073845" y="5576478"/>
                </a:cubicBezTo>
                <a:lnTo>
                  <a:pt x="6068527" y="5578015"/>
                </a:lnTo>
                <a:lnTo>
                  <a:pt x="6048635" y="5577332"/>
                </a:lnTo>
                <a:lnTo>
                  <a:pt x="6041280" y="5585681"/>
                </a:lnTo>
                <a:lnTo>
                  <a:pt x="6010089" y="5590774"/>
                </a:lnTo>
                <a:cubicBezTo>
                  <a:pt x="5998678" y="5591361"/>
                  <a:pt x="5970125" y="5590448"/>
                  <a:pt x="5957374" y="5587130"/>
                </a:cubicBezTo>
                <a:lnTo>
                  <a:pt x="5758917" y="5571438"/>
                </a:lnTo>
                <a:lnTo>
                  <a:pt x="5626958" y="5570415"/>
                </a:lnTo>
                <a:lnTo>
                  <a:pt x="5470904" y="5584435"/>
                </a:lnTo>
                <a:cubicBezTo>
                  <a:pt x="5478132" y="5597463"/>
                  <a:pt x="5439008" y="5583397"/>
                  <a:pt x="5432758" y="5595688"/>
                </a:cubicBezTo>
                <a:cubicBezTo>
                  <a:pt x="5429367" y="5605720"/>
                  <a:pt x="5391826" y="5610404"/>
                  <a:pt x="5381665" y="5613390"/>
                </a:cubicBezTo>
                <a:lnTo>
                  <a:pt x="5261761" y="5633807"/>
                </a:lnTo>
                <a:cubicBezTo>
                  <a:pt x="5251596" y="5633991"/>
                  <a:pt x="5230549" y="5642301"/>
                  <a:pt x="5222961" y="5644931"/>
                </a:cubicBezTo>
                <a:lnTo>
                  <a:pt x="5174658" y="5647921"/>
                </a:lnTo>
                <a:lnTo>
                  <a:pt x="5156553" y="5655144"/>
                </a:lnTo>
                <a:lnTo>
                  <a:pt x="5142596" y="5658544"/>
                </a:lnTo>
                <a:lnTo>
                  <a:pt x="5139595" y="5660645"/>
                </a:lnTo>
                <a:cubicBezTo>
                  <a:pt x="5133875" y="5664685"/>
                  <a:pt x="5128077" y="5668496"/>
                  <a:pt x="5121657" y="5671498"/>
                </a:cubicBezTo>
                <a:cubicBezTo>
                  <a:pt x="5108318" y="5642879"/>
                  <a:pt x="5064854" y="5692315"/>
                  <a:pt x="5065789" y="5664927"/>
                </a:cubicBezTo>
                <a:cubicBezTo>
                  <a:pt x="5028194" y="5676443"/>
                  <a:pt x="5038945" y="5647354"/>
                  <a:pt x="5011512" y="5681308"/>
                </a:cubicBezTo>
                <a:cubicBezTo>
                  <a:pt x="4937025" y="5680925"/>
                  <a:pt x="4916355" y="5667918"/>
                  <a:pt x="4840439" y="5705325"/>
                </a:cubicBezTo>
                <a:cubicBezTo>
                  <a:pt x="4806741" y="5721967"/>
                  <a:pt x="4784108" y="5733113"/>
                  <a:pt x="4762445" y="5733093"/>
                </a:cubicBezTo>
                <a:cubicBezTo>
                  <a:pt x="4741324" y="5737594"/>
                  <a:pt x="4729483" y="5740416"/>
                  <a:pt x="4723183" y="5742108"/>
                </a:cubicBezTo>
                <a:lnTo>
                  <a:pt x="4721175" y="5742856"/>
                </a:lnTo>
                <a:lnTo>
                  <a:pt x="4715526" y="5741581"/>
                </a:lnTo>
                <a:cubicBezTo>
                  <a:pt x="4680149" y="5748537"/>
                  <a:pt x="4524746" y="5749345"/>
                  <a:pt x="4515811" y="5751483"/>
                </a:cubicBezTo>
                <a:cubicBezTo>
                  <a:pt x="4457821" y="5764595"/>
                  <a:pt x="4462660" y="5765336"/>
                  <a:pt x="4428540" y="5762134"/>
                </a:cubicBezTo>
                <a:cubicBezTo>
                  <a:pt x="4423305" y="5758763"/>
                  <a:pt x="4368975" y="5765057"/>
                  <a:pt x="4362874" y="5763480"/>
                </a:cubicBezTo>
                <a:lnTo>
                  <a:pt x="4316963" y="5756865"/>
                </a:lnTo>
                <a:lnTo>
                  <a:pt x="4315109" y="5758206"/>
                </a:lnTo>
                <a:cubicBezTo>
                  <a:pt x="4306124" y="5761577"/>
                  <a:pt x="4299996" y="5761576"/>
                  <a:pt x="4295141" y="5760085"/>
                </a:cubicBezTo>
                <a:lnTo>
                  <a:pt x="4290061" y="5757168"/>
                </a:lnTo>
                <a:lnTo>
                  <a:pt x="4276140" y="5757414"/>
                </a:lnTo>
                <a:lnTo>
                  <a:pt x="4248115" y="5755090"/>
                </a:lnTo>
                <a:lnTo>
                  <a:pt x="4202048" y="5757885"/>
                </a:lnTo>
                <a:cubicBezTo>
                  <a:pt x="4201946" y="5758305"/>
                  <a:pt x="4201844" y="5758724"/>
                  <a:pt x="4201744" y="5759144"/>
                </a:cubicBezTo>
                <a:cubicBezTo>
                  <a:pt x="4200117" y="5761981"/>
                  <a:pt x="4197141" y="5764100"/>
                  <a:pt x="4191246" y="5764778"/>
                </a:cubicBezTo>
                <a:cubicBezTo>
                  <a:pt x="4204214" y="5782067"/>
                  <a:pt x="4161275" y="5780172"/>
                  <a:pt x="4142743" y="5780643"/>
                </a:cubicBezTo>
                <a:cubicBezTo>
                  <a:pt x="4124718" y="5787709"/>
                  <a:pt x="4099100" y="5801289"/>
                  <a:pt x="4083095" y="5807176"/>
                </a:cubicBezTo>
                <a:lnTo>
                  <a:pt x="4074544" y="5808011"/>
                </a:lnTo>
                <a:cubicBezTo>
                  <a:pt x="4074505" y="5808112"/>
                  <a:pt x="4074464" y="5808211"/>
                  <a:pt x="4074425" y="5808310"/>
                </a:cubicBezTo>
                <a:cubicBezTo>
                  <a:pt x="4072679" y="5809094"/>
                  <a:pt x="4069907" y="5809595"/>
                  <a:pt x="4065508" y="5809754"/>
                </a:cubicBezTo>
                <a:lnTo>
                  <a:pt x="4058952" y="5809536"/>
                </a:lnTo>
                <a:lnTo>
                  <a:pt x="4042362" y="5811157"/>
                </a:lnTo>
                <a:lnTo>
                  <a:pt x="4036994" y="5813591"/>
                </a:lnTo>
                <a:lnTo>
                  <a:pt x="4035361" y="5817258"/>
                </a:lnTo>
                <a:lnTo>
                  <a:pt x="4033776" y="5817023"/>
                </a:lnTo>
                <a:cubicBezTo>
                  <a:pt x="4021425" y="5812159"/>
                  <a:pt x="4016875" y="5803783"/>
                  <a:pt x="4004536" y="5829591"/>
                </a:cubicBezTo>
                <a:cubicBezTo>
                  <a:pt x="3976668" y="5822526"/>
                  <a:pt x="3972978" y="5837855"/>
                  <a:pt x="3936844" y="5847048"/>
                </a:cubicBezTo>
                <a:cubicBezTo>
                  <a:pt x="3920507" y="5839324"/>
                  <a:pt x="3908536" y="5844013"/>
                  <a:pt x="3897273" y="5852703"/>
                </a:cubicBezTo>
                <a:cubicBezTo>
                  <a:pt x="3861093" y="5852207"/>
                  <a:pt x="3829629" y="5866077"/>
                  <a:pt x="3789758" y="5872941"/>
                </a:cubicBezTo>
                <a:cubicBezTo>
                  <a:pt x="3741008" y="5887647"/>
                  <a:pt x="3725130" y="5889624"/>
                  <a:pt x="3682511" y="5896864"/>
                </a:cubicBezTo>
                <a:lnTo>
                  <a:pt x="3610033" y="5929135"/>
                </a:lnTo>
                <a:lnTo>
                  <a:pt x="3603853" y="5927773"/>
                </a:lnTo>
                <a:cubicBezTo>
                  <a:pt x="3599581" y="5927154"/>
                  <a:pt x="3596727" y="5927154"/>
                  <a:pt x="3594734" y="5927609"/>
                </a:cubicBezTo>
                <a:lnTo>
                  <a:pt x="3594499" y="5927878"/>
                </a:lnTo>
                <a:lnTo>
                  <a:pt x="3585976" y="5927188"/>
                </a:lnTo>
                <a:cubicBezTo>
                  <a:pt x="3571624" y="5925397"/>
                  <a:pt x="3549390" y="5939596"/>
                  <a:pt x="3536133" y="5936887"/>
                </a:cubicBezTo>
                <a:cubicBezTo>
                  <a:pt x="3513941" y="5941183"/>
                  <a:pt x="3488623" y="5934918"/>
                  <a:pt x="3473221" y="5940548"/>
                </a:cubicBezTo>
                <a:lnTo>
                  <a:pt x="3400726" y="5952596"/>
                </a:lnTo>
                <a:lnTo>
                  <a:pt x="3375936" y="5941189"/>
                </a:lnTo>
                <a:lnTo>
                  <a:pt x="3348220" y="5944802"/>
                </a:lnTo>
                <a:cubicBezTo>
                  <a:pt x="3337207" y="5945475"/>
                  <a:pt x="3327055" y="5946237"/>
                  <a:pt x="3319640" y="5949737"/>
                </a:cubicBezTo>
                <a:lnTo>
                  <a:pt x="3248530" y="5968289"/>
                </a:lnTo>
                <a:lnTo>
                  <a:pt x="3210309" y="5954736"/>
                </a:lnTo>
                <a:cubicBezTo>
                  <a:pt x="3206089" y="5952812"/>
                  <a:pt x="3200153" y="5952268"/>
                  <a:pt x="3190376" y="5954857"/>
                </a:cubicBezTo>
                <a:lnTo>
                  <a:pt x="3188146" y="5956038"/>
                </a:lnTo>
                <a:cubicBezTo>
                  <a:pt x="3182626" y="5954058"/>
                  <a:pt x="3141857" y="5956624"/>
                  <a:pt x="3108597" y="5957358"/>
                </a:cubicBezTo>
                <a:cubicBezTo>
                  <a:pt x="3055969" y="5959784"/>
                  <a:pt x="3048941" y="5952417"/>
                  <a:pt x="2988585" y="5960444"/>
                </a:cubicBezTo>
                <a:cubicBezTo>
                  <a:pt x="2928854" y="5964632"/>
                  <a:pt x="2917952" y="5959591"/>
                  <a:pt x="2876541" y="5967961"/>
                </a:cubicBezTo>
                <a:lnTo>
                  <a:pt x="2626865" y="5968713"/>
                </a:lnTo>
                <a:cubicBezTo>
                  <a:pt x="2562349" y="5946800"/>
                  <a:pt x="2563423" y="5977398"/>
                  <a:pt x="2491423" y="5970428"/>
                </a:cubicBezTo>
                <a:cubicBezTo>
                  <a:pt x="2433092" y="6035904"/>
                  <a:pt x="2455710" y="5995425"/>
                  <a:pt x="2415618" y="6003657"/>
                </a:cubicBezTo>
                <a:lnTo>
                  <a:pt x="2290099" y="6001093"/>
                </a:lnTo>
                <a:cubicBezTo>
                  <a:pt x="2257058" y="5987464"/>
                  <a:pt x="2202459" y="6022632"/>
                  <a:pt x="2161715" y="6004244"/>
                </a:cubicBezTo>
                <a:cubicBezTo>
                  <a:pt x="2122715" y="6007244"/>
                  <a:pt x="2080451" y="6015292"/>
                  <a:pt x="2056090" y="6019086"/>
                </a:cubicBezTo>
                <a:cubicBezTo>
                  <a:pt x="2019829" y="6026050"/>
                  <a:pt x="1978840" y="6038739"/>
                  <a:pt x="1944154" y="6046026"/>
                </a:cubicBezTo>
                <a:cubicBezTo>
                  <a:pt x="1925868" y="6034021"/>
                  <a:pt x="1896028" y="6059125"/>
                  <a:pt x="1847969" y="6062810"/>
                </a:cubicBezTo>
                <a:cubicBezTo>
                  <a:pt x="1827978" y="6048913"/>
                  <a:pt x="1815571" y="6065486"/>
                  <a:pt x="1777084" y="6047209"/>
                </a:cubicBezTo>
                <a:cubicBezTo>
                  <a:pt x="1775440" y="6049158"/>
                  <a:pt x="1773398" y="6050977"/>
                  <a:pt x="1771026" y="6052610"/>
                </a:cubicBezTo>
                <a:cubicBezTo>
                  <a:pt x="1757252" y="6062088"/>
                  <a:pt x="1735529" y="6063344"/>
                  <a:pt x="1722510" y="6055412"/>
                </a:cubicBezTo>
                <a:cubicBezTo>
                  <a:pt x="1691780" y="6043382"/>
                  <a:pt x="1662322" y="6038247"/>
                  <a:pt x="1633942" y="6035716"/>
                </a:cubicBezTo>
                <a:lnTo>
                  <a:pt x="1586146" y="6045126"/>
                </a:lnTo>
                <a:cubicBezTo>
                  <a:pt x="1567949" y="6050358"/>
                  <a:pt x="1545901" y="6061305"/>
                  <a:pt x="1524749" y="6067115"/>
                </a:cubicBezTo>
                <a:cubicBezTo>
                  <a:pt x="1502587" y="6070337"/>
                  <a:pt x="1478014" y="6065935"/>
                  <a:pt x="1459243" y="6079986"/>
                </a:cubicBezTo>
                <a:cubicBezTo>
                  <a:pt x="1421475" y="6095139"/>
                  <a:pt x="1374525" y="6079162"/>
                  <a:pt x="1349458" y="6115647"/>
                </a:cubicBezTo>
                <a:cubicBezTo>
                  <a:pt x="1273277" y="6137331"/>
                  <a:pt x="1121513" y="6171202"/>
                  <a:pt x="1009213" y="6196169"/>
                </a:cubicBezTo>
                <a:cubicBezTo>
                  <a:pt x="939017" y="6208471"/>
                  <a:pt x="866896" y="6205091"/>
                  <a:pt x="808573" y="6211966"/>
                </a:cubicBezTo>
                <a:cubicBezTo>
                  <a:pt x="802824" y="6209126"/>
                  <a:pt x="726017" y="6232905"/>
                  <a:pt x="719550" y="6231933"/>
                </a:cubicBezTo>
                <a:lnTo>
                  <a:pt x="698796" y="6232599"/>
                </a:lnTo>
                <a:cubicBezTo>
                  <a:pt x="689834" y="6236836"/>
                  <a:pt x="683493" y="6237437"/>
                  <a:pt x="678328" y="6236429"/>
                </a:cubicBezTo>
                <a:lnTo>
                  <a:pt x="672785" y="6234027"/>
                </a:lnTo>
                <a:lnTo>
                  <a:pt x="658407" y="6235638"/>
                </a:lnTo>
                <a:lnTo>
                  <a:pt x="629186" y="6236074"/>
                </a:lnTo>
                <a:lnTo>
                  <a:pt x="624559" y="6238724"/>
                </a:lnTo>
                <a:lnTo>
                  <a:pt x="581799" y="6243380"/>
                </a:lnTo>
                <a:cubicBezTo>
                  <a:pt x="581737" y="6243807"/>
                  <a:pt x="581672" y="6244236"/>
                  <a:pt x="581609" y="6244664"/>
                </a:cubicBezTo>
                <a:cubicBezTo>
                  <a:pt x="580205" y="6247646"/>
                  <a:pt x="577332" y="6250048"/>
                  <a:pt x="571300" y="6251300"/>
                </a:cubicBezTo>
                <a:cubicBezTo>
                  <a:pt x="551624" y="6261209"/>
                  <a:pt x="484500" y="6294596"/>
                  <a:pt x="463550" y="6304115"/>
                </a:cubicBezTo>
                <a:cubicBezTo>
                  <a:pt x="453137" y="6305662"/>
                  <a:pt x="449732" y="6307620"/>
                  <a:pt x="445607" y="6308407"/>
                </a:cubicBezTo>
                <a:lnTo>
                  <a:pt x="438800" y="6308835"/>
                </a:lnTo>
                <a:cubicBezTo>
                  <a:pt x="417223" y="6317125"/>
                  <a:pt x="343313" y="6348349"/>
                  <a:pt x="316139" y="6358155"/>
                </a:cubicBezTo>
                <a:cubicBezTo>
                  <a:pt x="298482" y="6352074"/>
                  <a:pt x="286557" y="6357914"/>
                  <a:pt x="275749" y="6367668"/>
                </a:cubicBezTo>
                <a:cubicBezTo>
                  <a:pt x="238275" y="6370726"/>
                  <a:pt x="207077" y="6387621"/>
                  <a:pt x="166497" y="6398366"/>
                </a:cubicBezTo>
                <a:lnTo>
                  <a:pt x="1" y="6464830"/>
                </a:lnTo>
                <a:lnTo>
                  <a:pt x="1" y="2274073"/>
                </a:lnTo>
                <a:lnTo>
                  <a:pt x="0" y="2274073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14DEA-7FFF-4F5C-0010-024DC91BE1C6}"/>
              </a:ext>
            </a:extLst>
          </p:cNvPr>
          <p:cNvSpPr txBox="1"/>
          <p:nvPr/>
        </p:nvSpPr>
        <p:spPr>
          <a:xfrm>
            <a:off x="748742" y="5849780"/>
            <a:ext cx="10954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0" i="0" dirty="0">
                <a:effectLst/>
                <a:latin typeface="Impact" panose="020B0806030902050204" pitchFamily="34" charset="0"/>
              </a:rPr>
              <a:t>Vulgar, offensive’: GOP candidate’s novel on Anne</a:t>
            </a:r>
            <a:br>
              <a:rPr lang="en-US" sz="3200" b="0" i="0" dirty="0">
                <a:effectLst/>
                <a:latin typeface="Impact" panose="020B0806030902050204" pitchFamily="34" charset="0"/>
              </a:rPr>
            </a:br>
            <a:r>
              <a:rPr lang="en-US" sz="3200" b="0" i="0" dirty="0">
                <a:effectLst/>
                <a:latin typeface="Impact" panose="020B0806030902050204" pitchFamily="34" charset="0"/>
              </a:rPr>
              <a:t>Frank a ‘wake-up call,’ says anti-missionary activist</a:t>
            </a:r>
            <a:endParaRPr lang="en-US" sz="3000" b="1" kern="1800" dirty="0">
              <a:effectLst/>
              <a:latin typeface="Impact" panose="020B080603090205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BFB605-3D12-0841-7506-3FD94D1AA65E}"/>
              </a:ext>
            </a:extLst>
          </p:cNvPr>
          <p:cNvSpPr txBox="1"/>
          <p:nvPr/>
        </p:nvSpPr>
        <p:spPr>
          <a:xfrm>
            <a:off x="1957388" y="0"/>
            <a:ext cx="3050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b="1" i="1" kern="1800" dirty="0"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World Israel News</a:t>
            </a:r>
            <a:endParaRPr lang="en-US" sz="3000" b="1" i="1" kern="1800" dirty="0">
              <a:effectLst/>
              <a:latin typeface="Impact" panose="020B080603090205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32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0D26633-BA80-E16F-7751-919BDE6CB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76" t="6754"/>
          <a:stretch/>
        </p:blipFill>
        <p:spPr>
          <a:xfrm>
            <a:off x="1899304" y="10"/>
            <a:ext cx="7749026" cy="6857990"/>
          </a:xfrm>
          <a:custGeom>
            <a:avLst/>
            <a:gdLst/>
            <a:ahLst/>
            <a:cxnLst/>
            <a:rect l="l" t="t" r="r" b="b"/>
            <a:pathLst>
              <a:path w="11862435" h="6858000">
                <a:moveTo>
                  <a:pt x="0" y="0"/>
                </a:moveTo>
                <a:lnTo>
                  <a:pt x="2537458" y="0"/>
                </a:lnTo>
                <a:lnTo>
                  <a:pt x="3074669" y="0"/>
                </a:lnTo>
                <a:lnTo>
                  <a:pt x="3784383" y="0"/>
                </a:lnTo>
                <a:lnTo>
                  <a:pt x="8686282" y="0"/>
                </a:lnTo>
                <a:lnTo>
                  <a:pt x="11862435" y="6857999"/>
                </a:lnTo>
                <a:lnTo>
                  <a:pt x="5896483" y="6857999"/>
                </a:lnTo>
                <a:lnTo>
                  <a:pt x="5896483" y="6858000"/>
                </a:lnTo>
                <a:lnTo>
                  <a:pt x="3074669" y="6858000"/>
                </a:lnTo>
                <a:lnTo>
                  <a:pt x="25374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4D1609B-102A-4C77-86A2-ACB29FB96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839950" y="0"/>
            <a:ext cx="4352050" cy="6858478"/>
          </a:xfrm>
          <a:custGeom>
            <a:avLst/>
            <a:gdLst>
              <a:gd name="connsiteX0" fmla="*/ 4352050 w 4352050"/>
              <a:gd name="connsiteY0" fmla="*/ 6858478 h 6858478"/>
              <a:gd name="connsiteX1" fmla="*/ 0 w 4352050"/>
              <a:gd name="connsiteY1" fmla="*/ 6858478 h 6858478"/>
              <a:gd name="connsiteX2" fmla="*/ 0 w 4352050"/>
              <a:gd name="connsiteY2" fmla="*/ 0 h 6858478"/>
              <a:gd name="connsiteX3" fmla="*/ 103870 w 4352050"/>
              <a:gd name="connsiteY3" fmla="*/ 0 h 6858478"/>
              <a:gd name="connsiteX4" fmla="*/ 1170098 w 4352050"/>
              <a:gd name="connsiteY4" fmla="*/ 0 h 6858478"/>
              <a:gd name="connsiteX5" fmla="*/ 1175675 w 435205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2050" h="6858478">
                <a:moveTo>
                  <a:pt x="4352050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103870" y="0"/>
                </a:lnTo>
                <a:lnTo>
                  <a:pt x="1170098" y="0"/>
                </a:lnTo>
                <a:lnTo>
                  <a:pt x="1175675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51F706-C94E-46D4-BAAE-BAFD1AD97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8667950" y="0"/>
            <a:ext cx="3524051" cy="6858478"/>
          </a:xfrm>
          <a:custGeom>
            <a:avLst/>
            <a:gdLst>
              <a:gd name="connsiteX0" fmla="*/ 3524051 w 3524051"/>
              <a:gd name="connsiteY0" fmla="*/ 6858478 h 6858478"/>
              <a:gd name="connsiteX1" fmla="*/ 0 w 3524051"/>
              <a:gd name="connsiteY1" fmla="*/ 6858478 h 6858478"/>
              <a:gd name="connsiteX2" fmla="*/ 0 w 3524051"/>
              <a:gd name="connsiteY2" fmla="*/ 0 h 6858478"/>
              <a:gd name="connsiteX3" fmla="*/ 342099 w 3524051"/>
              <a:gd name="connsiteY3" fmla="*/ 0 h 6858478"/>
              <a:gd name="connsiteX4" fmla="*/ 347676 w 3524051"/>
              <a:gd name="connsiteY4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51" h="6858478">
                <a:moveTo>
                  <a:pt x="3524051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342099" y="0"/>
                </a:lnTo>
                <a:lnTo>
                  <a:pt x="347676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BD99D6-1DD4-3137-1FFD-870A5C7B33DB}"/>
              </a:ext>
            </a:extLst>
          </p:cNvPr>
          <p:cNvSpPr txBox="1"/>
          <p:nvPr/>
        </p:nvSpPr>
        <p:spPr>
          <a:xfrm>
            <a:off x="8530670" y="553254"/>
            <a:ext cx="35240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3200" b="0" i="0" dirty="0">
                <a:solidFill>
                  <a:schemeClr val="bg1"/>
                </a:solidFill>
                <a:effectLst/>
                <a:latin typeface="Impact" panose="020B0806030902050204" pitchFamily="34" charset="0"/>
              </a:rPr>
              <a:t>Walmart pulls $40 elegant sunscreen 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3200" b="0" i="0" dirty="0">
                <a:solidFill>
                  <a:schemeClr val="bg1"/>
                </a:solidFill>
                <a:effectLst/>
                <a:latin typeface="Impact" panose="020B0806030902050204" pitchFamily="34" charset="0"/>
              </a:rPr>
              <a:t>scarves  that 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3200" b="0" i="0" dirty="0">
                <a:solidFill>
                  <a:schemeClr val="bg1"/>
                </a:solidFill>
                <a:effectLst/>
                <a:latin typeface="Impact" panose="020B0806030902050204" pitchFamily="34" charset="0"/>
              </a:rPr>
              <a:t>were actually Jewish 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3200" b="0" i="0" dirty="0">
                <a:solidFill>
                  <a:schemeClr val="bg1"/>
                </a:solidFill>
                <a:effectLst/>
                <a:latin typeface="Impact" panose="020B0806030902050204" pitchFamily="34" charset="0"/>
              </a:rPr>
              <a:t>prayer 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3200" b="0" i="0" dirty="0">
                <a:solidFill>
                  <a:schemeClr val="bg1"/>
                </a:solidFill>
                <a:effectLst/>
                <a:latin typeface="Impact" panose="020B0806030902050204" pitchFamily="34" charset="0"/>
              </a:rPr>
              <a:t>shawls</a:t>
            </a:r>
            <a:endParaRPr lang="en-US" sz="3000" b="1" kern="1800" dirty="0">
              <a:solidFill>
                <a:schemeClr val="bg1"/>
              </a:solidFill>
              <a:effectLst/>
              <a:latin typeface="Impact" panose="020B080603090205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55C911-D90E-7B56-5A4A-819E57809593}"/>
              </a:ext>
            </a:extLst>
          </p:cNvPr>
          <p:cNvSpPr txBox="1"/>
          <p:nvPr/>
        </p:nvSpPr>
        <p:spPr>
          <a:xfrm>
            <a:off x="7169912" y="6303992"/>
            <a:ext cx="3524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b="1" i="1" kern="1800" dirty="0"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Israel National News</a:t>
            </a:r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B59B62E-16E8-CE17-0436-E92AD85299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54" r="82460"/>
          <a:stretch/>
        </p:blipFill>
        <p:spPr>
          <a:xfrm>
            <a:off x="29010" y="10"/>
            <a:ext cx="2080696" cy="6857990"/>
          </a:xfrm>
          <a:custGeom>
            <a:avLst/>
            <a:gdLst/>
            <a:ahLst/>
            <a:cxnLst/>
            <a:rect l="l" t="t" r="r" b="b"/>
            <a:pathLst>
              <a:path w="11862435" h="6858000">
                <a:moveTo>
                  <a:pt x="0" y="0"/>
                </a:moveTo>
                <a:lnTo>
                  <a:pt x="2537458" y="0"/>
                </a:lnTo>
                <a:lnTo>
                  <a:pt x="3074669" y="0"/>
                </a:lnTo>
                <a:lnTo>
                  <a:pt x="3784383" y="0"/>
                </a:lnTo>
                <a:lnTo>
                  <a:pt x="8686282" y="0"/>
                </a:lnTo>
                <a:lnTo>
                  <a:pt x="11862435" y="6857999"/>
                </a:lnTo>
                <a:lnTo>
                  <a:pt x="5896483" y="6857999"/>
                </a:lnTo>
                <a:lnTo>
                  <a:pt x="5896483" y="6858000"/>
                </a:lnTo>
                <a:lnTo>
                  <a:pt x="3074669" y="6858000"/>
                </a:lnTo>
                <a:lnTo>
                  <a:pt x="2537458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3596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4BF6D8-BAB7-4EB4-9B19-BB8B2F0F7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233FAAD-5E0A-4FBB-9800-1DAEE5039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074490"/>
            <a:ext cx="12192000" cy="4783510"/>
          </a:xfrm>
          <a:custGeom>
            <a:avLst/>
            <a:gdLst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884769 w 12192000"/>
              <a:gd name="connsiteY20" fmla="*/ 115817 h 4783510"/>
              <a:gd name="connsiteX21" fmla="*/ 11269135 w 12192000"/>
              <a:gd name="connsiteY21" fmla="*/ 11581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62559 w 12192000"/>
              <a:gd name="connsiteY35" fmla="*/ 990346 h 4783510"/>
              <a:gd name="connsiteX36" fmla="*/ 11895040 w 12192000"/>
              <a:gd name="connsiteY36" fmla="*/ 1014200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884769 w 12192000"/>
              <a:gd name="connsiteY20" fmla="*/ 115817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62559 w 12192000"/>
              <a:gd name="connsiteY35" fmla="*/ 990346 h 4783510"/>
              <a:gd name="connsiteX36" fmla="*/ 11895040 w 12192000"/>
              <a:gd name="connsiteY36" fmla="*/ 1014200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62559 w 12192000"/>
              <a:gd name="connsiteY35" fmla="*/ 990346 h 4783510"/>
              <a:gd name="connsiteX36" fmla="*/ 11895040 w 12192000"/>
              <a:gd name="connsiteY36" fmla="*/ 1014200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95040 w 12192000"/>
              <a:gd name="connsiteY35" fmla="*/ 1014200 h 4783510"/>
              <a:gd name="connsiteX36" fmla="*/ 11959068 w 12192000"/>
              <a:gd name="connsiteY36" fmla="*/ 979087 h 4783510"/>
              <a:gd name="connsiteX37" fmla="*/ 11974871 w 12192000"/>
              <a:gd name="connsiteY37" fmla="*/ 981280 h 4783510"/>
              <a:gd name="connsiteX38" fmla="*/ 11996673 w 12192000"/>
              <a:gd name="connsiteY38" fmla="*/ 989271 h 4783510"/>
              <a:gd name="connsiteX39" fmla="*/ 12064304 w 12192000"/>
              <a:gd name="connsiteY39" fmla="*/ 976743 h 4783510"/>
              <a:gd name="connsiteX40" fmla="*/ 12108011 w 12192000"/>
              <a:gd name="connsiteY40" fmla="*/ 949852 h 4783510"/>
              <a:gd name="connsiteX41" fmla="*/ 12137961 w 12192000"/>
              <a:gd name="connsiteY41" fmla="*/ 928659 h 4783510"/>
              <a:gd name="connsiteX42" fmla="*/ 12152392 w 12192000"/>
              <a:gd name="connsiteY42" fmla="*/ 940852 h 4783510"/>
              <a:gd name="connsiteX43" fmla="*/ 12187275 w 12192000"/>
              <a:gd name="connsiteY43" fmla="*/ 939175 h 4783510"/>
              <a:gd name="connsiteX44" fmla="*/ 12192000 w 12192000"/>
              <a:gd name="connsiteY44" fmla="*/ 932202 h 4783510"/>
              <a:gd name="connsiteX45" fmla="*/ 12192000 w 12192000"/>
              <a:gd name="connsiteY45" fmla="*/ 1423622 h 4783510"/>
              <a:gd name="connsiteX46" fmla="*/ 12192000 w 12192000"/>
              <a:gd name="connsiteY46" fmla="*/ 2783600 h 4783510"/>
              <a:gd name="connsiteX47" fmla="*/ 12192000 w 12192000"/>
              <a:gd name="connsiteY47" fmla="*/ 4783510 h 4783510"/>
              <a:gd name="connsiteX48" fmla="*/ 2 w 12192000"/>
              <a:gd name="connsiteY48" fmla="*/ 4783510 h 4783510"/>
              <a:gd name="connsiteX49" fmla="*/ 2 w 12192000"/>
              <a:gd name="connsiteY49" fmla="*/ 1855074 h 4783510"/>
              <a:gd name="connsiteX50" fmla="*/ 0 w 12192000"/>
              <a:gd name="connsiteY50" fmla="*/ 1855074 h 4783510"/>
              <a:gd name="connsiteX51" fmla="*/ 0 w 12192000"/>
              <a:gd name="connsiteY51" fmla="*/ 3676 h 4783510"/>
              <a:gd name="connsiteX52" fmla="*/ 4725 w 12192000"/>
              <a:gd name="connsiteY52" fmla="*/ 10649 h 4783510"/>
              <a:gd name="connsiteX53" fmla="*/ 39608 w 12192000"/>
              <a:gd name="connsiteY53" fmla="*/ 12325 h 4783510"/>
              <a:gd name="connsiteX54" fmla="*/ 54039 w 12192000"/>
              <a:gd name="connsiteY54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91635 w 12192000"/>
              <a:gd name="connsiteY35" fmla="*/ 997172 h 4783510"/>
              <a:gd name="connsiteX36" fmla="*/ 11959068 w 12192000"/>
              <a:gd name="connsiteY36" fmla="*/ 979087 h 4783510"/>
              <a:gd name="connsiteX37" fmla="*/ 11974871 w 12192000"/>
              <a:gd name="connsiteY37" fmla="*/ 981280 h 4783510"/>
              <a:gd name="connsiteX38" fmla="*/ 11996673 w 12192000"/>
              <a:gd name="connsiteY38" fmla="*/ 989271 h 4783510"/>
              <a:gd name="connsiteX39" fmla="*/ 12064304 w 12192000"/>
              <a:gd name="connsiteY39" fmla="*/ 976743 h 4783510"/>
              <a:gd name="connsiteX40" fmla="*/ 12108011 w 12192000"/>
              <a:gd name="connsiteY40" fmla="*/ 949852 h 4783510"/>
              <a:gd name="connsiteX41" fmla="*/ 12137961 w 12192000"/>
              <a:gd name="connsiteY41" fmla="*/ 928659 h 4783510"/>
              <a:gd name="connsiteX42" fmla="*/ 12152392 w 12192000"/>
              <a:gd name="connsiteY42" fmla="*/ 940852 h 4783510"/>
              <a:gd name="connsiteX43" fmla="*/ 12187275 w 12192000"/>
              <a:gd name="connsiteY43" fmla="*/ 939175 h 4783510"/>
              <a:gd name="connsiteX44" fmla="*/ 12192000 w 12192000"/>
              <a:gd name="connsiteY44" fmla="*/ 932202 h 4783510"/>
              <a:gd name="connsiteX45" fmla="*/ 12192000 w 12192000"/>
              <a:gd name="connsiteY45" fmla="*/ 1423622 h 4783510"/>
              <a:gd name="connsiteX46" fmla="*/ 12192000 w 12192000"/>
              <a:gd name="connsiteY46" fmla="*/ 2783600 h 4783510"/>
              <a:gd name="connsiteX47" fmla="*/ 12192000 w 12192000"/>
              <a:gd name="connsiteY47" fmla="*/ 4783510 h 4783510"/>
              <a:gd name="connsiteX48" fmla="*/ 2 w 12192000"/>
              <a:gd name="connsiteY48" fmla="*/ 4783510 h 4783510"/>
              <a:gd name="connsiteX49" fmla="*/ 2 w 12192000"/>
              <a:gd name="connsiteY49" fmla="*/ 1855074 h 4783510"/>
              <a:gd name="connsiteX50" fmla="*/ 0 w 12192000"/>
              <a:gd name="connsiteY50" fmla="*/ 1855074 h 4783510"/>
              <a:gd name="connsiteX51" fmla="*/ 0 w 12192000"/>
              <a:gd name="connsiteY51" fmla="*/ 3676 h 4783510"/>
              <a:gd name="connsiteX52" fmla="*/ 4725 w 12192000"/>
              <a:gd name="connsiteY52" fmla="*/ 10649 h 4783510"/>
              <a:gd name="connsiteX53" fmla="*/ 39608 w 12192000"/>
              <a:gd name="connsiteY53" fmla="*/ 12325 h 4783510"/>
              <a:gd name="connsiteX54" fmla="*/ 54039 w 12192000"/>
              <a:gd name="connsiteY54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26422 w 12192000"/>
              <a:gd name="connsiteY34" fmla="*/ 995644 h 4783510"/>
              <a:gd name="connsiteX35" fmla="*/ 11891635 w 12192000"/>
              <a:gd name="connsiteY35" fmla="*/ 997172 h 4783510"/>
              <a:gd name="connsiteX36" fmla="*/ 11959068 w 12192000"/>
              <a:gd name="connsiteY36" fmla="*/ 979087 h 4783510"/>
              <a:gd name="connsiteX37" fmla="*/ 11974871 w 12192000"/>
              <a:gd name="connsiteY37" fmla="*/ 981280 h 4783510"/>
              <a:gd name="connsiteX38" fmla="*/ 11996673 w 12192000"/>
              <a:gd name="connsiteY38" fmla="*/ 989271 h 4783510"/>
              <a:gd name="connsiteX39" fmla="*/ 12064304 w 12192000"/>
              <a:gd name="connsiteY39" fmla="*/ 976743 h 4783510"/>
              <a:gd name="connsiteX40" fmla="*/ 12108011 w 12192000"/>
              <a:gd name="connsiteY40" fmla="*/ 949852 h 4783510"/>
              <a:gd name="connsiteX41" fmla="*/ 12137961 w 12192000"/>
              <a:gd name="connsiteY41" fmla="*/ 928659 h 4783510"/>
              <a:gd name="connsiteX42" fmla="*/ 12152392 w 12192000"/>
              <a:gd name="connsiteY42" fmla="*/ 940852 h 4783510"/>
              <a:gd name="connsiteX43" fmla="*/ 12187275 w 12192000"/>
              <a:gd name="connsiteY43" fmla="*/ 939175 h 4783510"/>
              <a:gd name="connsiteX44" fmla="*/ 12192000 w 12192000"/>
              <a:gd name="connsiteY44" fmla="*/ 932202 h 4783510"/>
              <a:gd name="connsiteX45" fmla="*/ 12192000 w 12192000"/>
              <a:gd name="connsiteY45" fmla="*/ 1423622 h 4783510"/>
              <a:gd name="connsiteX46" fmla="*/ 12192000 w 12192000"/>
              <a:gd name="connsiteY46" fmla="*/ 2783600 h 4783510"/>
              <a:gd name="connsiteX47" fmla="*/ 12192000 w 12192000"/>
              <a:gd name="connsiteY47" fmla="*/ 4783510 h 4783510"/>
              <a:gd name="connsiteX48" fmla="*/ 2 w 12192000"/>
              <a:gd name="connsiteY48" fmla="*/ 4783510 h 4783510"/>
              <a:gd name="connsiteX49" fmla="*/ 2 w 12192000"/>
              <a:gd name="connsiteY49" fmla="*/ 1855074 h 4783510"/>
              <a:gd name="connsiteX50" fmla="*/ 0 w 12192000"/>
              <a:gd name="connsiteY50" fmla="*/ 1855074 h 4783510"/>
              <a:gd name="connsiteX51" fmla="*/ 0 w 12192000"/>
              <a:gd name="connsiteY51" fmla="*/ 3676 h 4783510"/>
              <a:gd name="connsiteX52" fmla="*/ 4725 w 12192000"/>
              <a:gd name="connsiteY52" fmla="*/ 10649 h 4783510"/>
              <a:gd name="connsiteX53" fmla="*/ 39608 w 12192000"/>
              <a:gd name="connsiteY53" fmla="*/ 12325 h 4783510"/>
              <a:gd name="connsiteX54" fmla="*/ 54039 w 12192000"/>
              <a:gd name="connsiteY54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5844 w 12192000"/>
              <a:gd name="connsiteY32" fmla="*/ 1008189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5844 w 12192000"/>
              <a:gd name="connsiteY32" fmla="*/ 1008189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08599 w 12192000"/>
              <a:gd name="connsiteY32" fmla="*/ 997972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08599 w 12192000"/>
              <a:gd name="connsiteY32" fmla="*/ 997972 h 4783510"/>
              <a:gd name="connsiteX33" fmla="*/ 11766504 w 12192000"/>
              <a:gd name="connsiteY33" fmla="*/ 976255 h 4783510"/>
              <a:gd name="connsiteX34" fmla="*/ 11774818 w 12192000"/>
              <a:gd name="connsiteY34" fmla="*/ 1009269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08599 w 12192000"/>
              <a:gd name="connsiteY32" fmla="*/ 997972 h 4783510"/>
              <a:gd name="connsiteX33" fmla="*/ 11766504 w 12192000"/>
              <a:gd name="connsiteY33" fmla="*/ 976255 h 4783510"/>
              <a:gd name="connsiteX34" fmla="*/ 11781629 w 12192000"/>
              <a:gd name="connsiteY34" fmla="*/ 985430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4783510">
                <a:moveTo>
                  <a:pt x="54039" y="133"/>
                </a:moveTo>
                <a:cubicBezTo>
                  <a:pt x="63704" y="2639"/>
                  <a:pt x="62723" y="39358"/>
                  <a:pt x="83989" y="21326"/>
                </a:cubicBezTo>
                <a:cubicBezTo>
                  <a:pt x="105981" y="-11024"/>
                  <a:pt x="111081" y="45279"/>
                  <a:pt x="127696" y="48217"/>
                </a:cubicBezTo>
                <a:cubicBezTo>
                  <a:pt x="144311" y="51155"/>
                  <a:pt x="175067" y="46490"/>
                  <a:pt x="195328" y="60745"/>
                </a:cubicBezTo>
                <a:cubicBezTo>
                  <a:pt x="202114" y="49815"/>
                  <a:pt x="211298" y="72404"/>
                  <a:pt x="217130" y="52754"/>
                </a:cubicBezTo>
                <a:cubicBezTo>
                  <a:pt x="224172" y="55476"/>
                  <a:pt x="227826" y="61398"/>
                  <a:pt x="232932" y="50560"/>
                </a:cubicBezTo>
                <a:cubicBezTo>
                  <a:pt x="248268" y="92855"/>
                  <a:pt x="280981" y="52963"/>
                  <a:pt x="296960" y="85674"/>
                </a:cubicBezTo>
                <a:cubicBezTo>
                  <a:pt x="299830" y="67582"/>
                  <a:pt x="319291" y="68613"/>
                  <a:pt x="329442" y="61820"/>
                </a:cubicBezTo>
                <a:cubicBezTo>
                  <a:pt x="298380" y="131083"/>
                  <a:pt x="368905" y="57302"/>
                  <a:pt x="386012" y="80741"/>
                </a:cubicBezTo>
                <a:cubicBezTo>
                  <a:pt x="377510" y="29578"/>
                  <a:pt x="414386" y="72354"/>
                  <a:pt x="425496" y="47729"/>
                </a:cubicBezTo>
                <a:cubicBezTo>
                  <a:pt x="437040" y="71659"/>
                  <a:pt x="445854" y="45812"/>
                  <a:pt x="459561" y="55824"/>
                </a:cubicBezTo>
                <a:cubicBezTo>
                  <a:pt x="489863" y="61969"/>
                  <a:pt x="520202" y="89712"/>
                  <a:pt x="559233" y="72799"/>
                </a:cubicBezTo>
                <a:cubicBezTo>
                  <a:pt x="577813" y="147164"/>
                  <a:pt x="623281" y="104139"/>
                  <a:pt x="661345" y="147481"/>
                </a:cubicBezTo>
                <a:cubicBezTo>
                  <a:pt x="683250" y="156781"/>
                  <a:pt x="717059" y="121215"/>
                  <a:pt x="725095" y="161274"/>
                </a:cubicBezTo>
                <a:cubicBezTo>
                  <a:pt x="734778" y="137222"/>
                  <a:pt x="744590" y="176885"/>
                  <a:pt x="755536" y="180724"/>
                </a:cubicBezTo>
                <a:cubicBezTo>
                  <a:pt x="764056" y="165505"/>
                  <a:pt x="768536" y="179043"/>
                  <a:pt x="776480" y="182273"/>
                </a:cubicBezTo>
                <a:cubicBezTo>
                  <a:pt x="779946" y="172829"/>
                  <a:pt x="786646" y="173541"/>
                  <a:pt x="789058" y="184824"/>
                </a:cubicBezTo>
                <a:cubicBezTo>
                  <a:pt x="786138" y="210571"/>
                  <a:pt x="809228" y="198414"/>
                  <a:pt x="811171" y="216295"/>
                </a:cubicBezTo>
                <a:cubicBezTo>
                  <a:pt x="821323" y="219407"/>
                  <a:pt x="856662" y="208499"/>
                  <a:pt x="878029" y="215023"/>
                </a:cubicBezTo>
                <a:lnTo>
                  <a:pt x="884769" y="220986"/>
                </a:lnTo>
                <a:lnTo>
                  <a:pt x="1600387" y="354356"/>
                </a:lnTo>
                <a:lnTo>
                  <a:pt x="9012952" y="1139547"/>
                </a:lnTo>
                <a:lnTo>
                  <a:pt x="11269135" y="1154978"/>
                </a:lnTo>
                <a:lnTo>
                  <a:pt x="11276593" y="1158504"/>
                </a:lnTo>
                <a:cubicBezTo>
                  <a:pt x="11284278" y="1160597"/>
                  <a:pt x="11291853" y="1160653"/>
                  <a:pt x="11298713" y="1157049"/>
                </a:cubicBezTo>
                <a:cubicBezTo>
                  <a:pt x="11308980" y="1128196"/>
                  <a:pt x="11367293" y="1148970"/>
                  <a:pt x="11380829" y="1144822"/>
                </a:cubicBezTo>
                <a:cubicBezTo>
                  <a:pt x="11382772" y="1126940"/>
                  <a:pt x="11405862" y="1139097"/>
                  <a:pt x="11402942" y="1113350"/>
                </a:cubicBezTo>
                <a:cubicBezTo>
                  <a:pt x="11405355" y="1102067"/>
                  <a:pt x="11412054" y="1101355"/>
                  <a:pt x="11415520" y="1110800"/>
                </a:cubicBezTo>
                <a:cubicBezTo>
                  <a:pt x="11423464" y="1107569"/>
                  <a:pt x="11427945" y="1094031"/>
                  <a:pt x="11436464" y="1109251"/>
                </a:cubicBezTo>
                <a:cubicBezTo>
                  <a:pt x="11447410" y="1105411"/>
                  <a:pt x="11457222" y="1065748"/>
                  <a:pt x="11466905" y="1089800"/>
                </a:cubicBezTo>
                <a:cubicBezTo>
                  <a:pt x="11474941" y="1049741"/>
                  <a:pt x="11508751" y="1085307"/>
                  <a:pt x="11530655" y="1076007"/>
                </a:cubicBezTo>
                <a:cubicBezTo>
                  <a:pt x="11568719" y="1032666"/>
                  <a:pt x="11614187" y="1075691"/>
                  <a:pt x="11632767" y="1001326"/>
                </a:cubicBezTo>
                <a:cubicBezTo>
                  <a:pt x="11671799" y="1018238"/>
                  <a:pt x="11678297" y="1004118"/>
                  <a:pt x="11708599" y="997972"/>
                </a:cubicBezTo>
                <a:cubicBezTo>
                  <a:pt x="11722307" y="987960"/>
                  <a:pt x="11754960" y="1000186"/>
                  <a:pt x="11766504" y="976255"/>
                </a:cubicBezTo>
                <a:cubicBezTo>
                  <a:pt x="11775270" y="975867"/>
                  <a:pt x="11771643" y="982199"/>
                  <a:pt x="11781629" y="985430"/>
                </a:cubicBezTo>
                <a:cubicBezTo>
                  <a:pt x="11791615" y="988661"/>
                  <a:pt x="11808655" y="993119"/>
                  <a:pt x="11826422" y="995644"/>
                </a:cubicBezTo>
                <a:cubicBezTo>
                  <a:pt x="11847845" y="1001968"/>
                  <a:pt x="11866122" y="1002202"/>
                  <a:pt x="11891635" y="997172"/>
                </a:cubicBezTo>
                <a:cubicBezTo>
                  <a:pt x="11907614" y="964462"/>
                  <a:pt x="11943732" y="1021381"/>
                  <a:pt x="11959068" y="979087"/>
                </a:cubicBezTo>
                <a:cubicBezTo>
                  <a:pt x="11964175" y="989925"/>
                  <a:pt x="11967829" y="984002"/>
                  <a:pt x="11974871" y="981280"/>
                </a:cubicBezTo>
                <a:cubicBezTo>
                  <a:pt x="11980703" y="1000930"/>
                  <a:pt x="11989887" y="978341"/>
                  <a:pt x="11996673" y="989271"/>
                </a:cubicBezTo>
                <a:cubicBezTo>
                  <a:pt x="12016933" y="975016"/>
                  <a:pt x="12047689" y="979681"/>
                  <a:pt x="12064304" y="976743"/>
                </a:cubicBezTo>
                <a:cubicBezTo>
                  <a:pt x="12080919" y="973805"/>
                  <a:pt x="12075802" y="961775"/>
                  <a:pt x="12108011" y="949852"/>
                </a:cubicBezTo>
                <a:cubicBezTo>
                  <a:pt x="12129277" y="967884"/>
                  <a:pt x="12128297" y="931165"/>
                  <a:pt x="12137961" y="928659"/>
                </a:cubicBezTo>
                <a:cubicBezTo>
                  <a:pt x="12141183" y="927823"/>
                  <a:pt x="12145587" y="930789"/>
                  <a:pt x="12152392" y="940852"/>
                </a:cubicBezTo>
                <a:cubicBezTo>
                  <a:pt x="12158285" y="946241"/>
                  <a:pt x="12172554" y="936871"/>
                  <a:pt x="12187275" y="939175"/>
                </a:cubicBezTo>
                <a:lnTo>
                  <a:pt x="12192000" y="932202"/>
                </a:lnTo>
                <a:lnTo>
                  <a:pt x="12192000" y="1423622"/>
                </a:lnTo>
                <a:lnTo>
                  <a:pt x="12192000" y="2783600"/>
                </a:lnTo>
                <a:lnTo>
                  <a:pt x="12192000" y="4783510"/>
                </a:lnTo>
                <a:lnTo>
                  <a:pt x="2" y="4783510"/>
                </a:lnTo>
                <a:lnTo>
                  <a:pt x="2" y="1855074"/>
                </a:lnTo>
                <a:lnTo>
                  <a:pt x="0" y="1855074"/>
                </a:lnTo>
                <a:lnTo>
                  <a:pt x="0" y="3676"/>
                </a:lnTo>
                <a:lnTo>
                  <a:pt x="4725" y="10649"/>
                </a:lnTo>
                <a:cubicBezTo>
                  <a:pt x="19446" y="8345"/>
                  <a:pt x="33716" y="17715"/>
                  <a:pt x="39608" y="12325"/>
                </a:cubicBezTo>
                <a:cubicBezTo>
                  <a:pt x="46413" y="2263"/>
                  <a:pt x="50817" y="-703"/>
                  <a:pt x="54039" y="13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erson smiling at something&#10;&#10;Description automatically generated with low confidence">
            <a:extLst>
              <a:ext uri="{FF2B5EF4-FFF2-40B4-BE49-F238E27FC236}">
                <a16:creationId xmlns:a16="http://schemas.microsoft.com/office/drawing/2014/main" id="{C0083FA8-83D6-52D0-F2F3-E5CAFC34ED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586"/>
          <a:stretch/>
        </p:blipFill>
        <p:spPr>
          <a:xfrm>
            <a:off x="671426" y="608261"/>
            <a:ext cx="10849144" cy="5700774"/>
          </a:xfrm>
          <a:custGeom>
            <a:avLst/>
            <a:gdLst/>
            <a:ahLst/>
            <a:cxnLst/>
            <a:rect l="l" t="t" r="r" b="b"/>
            <a:pathLst>
              <a:path w="10849144" h="5700774">
                <a:moveTo>
                  <a:pt x="10849144" y="0"/>
                </a:moveTo>
                <a:lnTo>
                  <a:pt x="10849144" y="4704874"/>
                </a:lnTo>
                <a:lnTo>
                  <a:pt x="10844433" y="4704083"/>
                </a:lnTo>
                <a:cubicBezTo>
                  <a:pt x="10775772" y="4702622"/>
                  <a:pt x="10731635" y="4723344"/>
                  <a:pt x="10627028" y="4736091"/>
                </a:cubicBezTo>
                <a:cubicBezTo>
                  <a:pt x="10549662" y="4756399"/>
                  <a:pt x="10442424" y="4756744"/>
                  <a:pt x="10426962" y="4785620"/>
                </a:cubicBezTo>
                <a:cubicBezTo>
                  <a:pt x="10323654" y="4811093"/>
                  <a:pt x="10316619" y="4787626"/>
                  <a:pt x="10226986" y="4823118"/>
                </a:cubicBezTo>
                <a:cubicBezTo>
                  <a:pt x="10150525" y="4884256"/>
                  <a:pt x="10082541" y="4863779"/>
                  <a:pt x="9981162" y="4935663"/>
                </a:cubicBezTo>
                <a:cubicBezTo>
                  <a:pt x="9931220" y="4933313"/>
                  <a:pt x="9892260" y="4951206"/>
                  <a:pt x="9843873" y="4935858"/>
                </a:cubicBezTo>
                <a:cubicBezTo>
                  <a:pt x="9822471" y="4921786"/>
                  <a:pt x="9777158" y="4963696"/>
                  <a:pt x="9752052" y="4925073"/>
                </a:cubicBezTo>
                <a:cubicBezTo>
                  <a:pt x="9750186" y="4953137"/>
                  <a:pt x="9702805" y="4928500"/>
                  <a:pt x="9692324" y="4915468"/>
                </a:cubicBezTo>
                <a:cubicBezTo>
                  <a:pt x="9680167" y="4927714"/>
                  <a:pt x="9659741" y="4905365"/>
                  <a:pt x="9646593" y="4906557"/>
                </a:cubicBezTo>
                <a:cubicBezTo>
                  <a:pt x="9620587" y="4845178"/>
                  <a:pt x="9617697" y="4941490"/>
                  <a:pt x="9585685" y="4906617"/>
                </a:cubicBezTo>
                <a:cubicBezTo>
                  <a:pt x="9571621" y="4927453"/>
                  <a:pt x="9523936" y="4971653"/>
                  <a:pt x="9486200" y="4990496"/>
                </a:cubicBezTo>
                <a:cubicBezTo>
                  <a:pt x="9411968" y="5031655"/>
                  <a:pt x="9406835" y="5080617"/>
                  <a:pt x="9330223" y="5063988"/>
                </a:cubicBezTo>
                <a:cubicBezTo>
                  <a:pt x="9319445" y="5103721"/>
                  <a:pt x="9188211" y="5003648"/>
                  <a:pt x="9204637" y="5074753"/>
                </a:cubicBezTo>
                <a:cubicBezTo>
                  <a:pt x="9179069" y="5071279"/>
                  <a:pt x="9160334" y="5042982"/>
                  <a:pt x="9174585" y="5089264"/>
                </a:cubicBezTo>
                <a:lnTo>
                  <a:pt x="9026902" y="5086064"/>
                </a:lnTo>
                <a:cubicBezTo>
                  <a:pt x="8945039" y="5098972"/>
                  <a:pt x="8893921" y="5133031"/>
                  <a:pt x="8809858" y="5115776"/>
                </a:cubicBezTo>
                <a:cubicBezTo>
                  <a:pt x="8727523" y="5113709"/>
                  <a:pt x="8685980" y="5083373"/>
                  <a:pt x="8574056" y="5084000"/>
                </a:cubicBezTo>
                <a:cubicBezTo>
                  <a:pt x="8495237" y="5079985"/>
                  <a:pt x="8382476" y="5056445"/>
                  <a:pt x="8302745" y="5071462"/>
                </a:cubicBezTo>
                <a:cubicBezTo>
                  <a:pt x="8207300" y="5035549"/>
                  <a:pt x="8230918" y="5079966"/>
                  <a:pt x="8128608" y="5060341"/>
                </a:cubicBezTo>
                <a:cubicBezTo>
                  <a:pt x="8083878" y="5137967"/>
                  <a:pt x="8005860" y="5099291"/>
                  <a:pt x="7951805" y="5118527"/>
                </a:cubicBezTo>
                <a:cubicBezTo>
                  <a:pt x="7889668" y="5135371"/>
                  <a:pt x="7818236" y="5153622"/>
                  <a:pt x="7755788" y="5161403"/>
                </a:cubicBezTo>
                <a:cubicBezTo>
                  <a:pt x="7706324" y="5126424"/>
                  <a:pt x="7638479" y="5212284"/>
                  <a:pt x="7577106" y="5165213"/>
                </a:cubicBezTo>
                <a:cubicBezTo>
                  <a:pt x="7554526" y="5153874"/>
                  <a:pt x="7484609" y="5155306"/>
                  <a:pt x="7471372" y="5177827"/>
                </a:cubicBezTo>
                <a:cubicBezTo>
                  <a:pt x="7456792" y="5182711"/>
                  <a:pt x="7439786" y="5174734"/>
                  <a:pt x="7433047" y="5198849"/>
                </a:cubicBezTo>
                <a:cubicBezTo>
                  <a:pt x="7421914" y="5227873"/>
                  <a:pt x="7371049" y="5183060"/>
                  <a:pt x="7378290" y="5217298"/>
                </a:cubicBezTo>
                <a:cubicBezTo>
                  <a:pt x="7342173" y="5186591"/>
                  <a:pt x="7313446" y="5247390"/>
                  <a:pt x="7283079" y="5262415"/>
                </a:cubicBezTo>
                <a:cubicBezTo>
                  <a:pt x="7254633" y="5231950"/>
                  <a:pt x="7227203" y="5272840"/>
                  <a:pt x="7160915" y="5280502"/>
                </a:cubicBezTo>
                <a:cubicBezTo>
                  <a:pt x="7129633" y="5245268"/>
                  <a:pt x="7108043" y="5306829"/>
                  <a:pt x="7049854" y="5260110"/>
                </a:cubicBezTo>
                <a:cubicBezTo>
                  <a:pt x="7018959" y="5259830"/>
                  <a:pt x="7028644" y="5259631"/>
                  <a:pt x="6975548" y="5251998"/>
                </a:cubicBezTo>
                <a:cubicBezTo>
                  <a:pt x="6894534" y="5243801"/>
                  <a:pt x="6869986" y="5257489"/>
                  <a:pt x="6795351" y="5247842"/>
                </a:cubicBezTo>
                <a:cubicBezTo>
                  <a:pt x="6711613" y="5244398"/>
                  <a:pt x="6709818" y="5284819"/>
                  <a:pt x="6600330" y="5227284"/>
                </a:cubicBezTo>
                <a:cubicBezTo>
                  <a:pt x="6591713" y="5254711"/>
                  <a:pt x="6578692" y="5256798"/>
                  <a:pt x="6555317" y="5245371"/>
                </a:cubicBezTo>
                <a:cubicBezTo>
                  <a:pt x="6514817" y="5245696"/>
                  <a:pt x="6524396" y="5312750"/>
                  <a:pt x="6479807" y="5274839"/>
                </a:cubicBezTo>
                <a:cubicBezTo>
                  <a:pt x="6490582" y="5310509"/>
                  <a:pt x="6404736" y="5293688"/>
                  <a:pt x="6426975" y="5330070"/>
                </a:cubicBezTo>
                <a:cubicBezTo>
                  <a:pt x="6403906" y="5364654"/>
                  <a:pt x="6385703" y="5311282"/>
                  <a:pt x="6362409" y="5341550"/>
                </a:cubicBezTo>
                <a:cubicBezTo>
                  <a:pt x="6337113" y="5341121"/>
                  <a:pt x="6306725" y="5322421"/>
                  <a:pt x="6275196" y="5327492"/>
                </a:cubicBezTo>
                <a:cubicBezTo>
                  <a:pt x="6231951" y="5309975"/>
                  <a:pt x="6227669" y="5348549"/>
                  <a:pt x="6173232" y="5371980"/>
                </a:cubicBezTo>
                <a:cubicBezTo>
                  <a:pt x="6147561" y="5352709"/>
                  <a:pt x="6129671" y="5364601"/>
                  <a:pt x="6113220" y="5386546"/>
                </a:cubicBezTo>
                <a:cubicBezTo>
                  <a:pt x="6057852" y="5385619"/>
                  <a:pt x="6010968" y="5420770"/>
                  <a:pt x="5950607" y="5438381"/>
                </a:cubicBezTo>
                <a:cubicBezTo>
                  <a:pt x="5884305" y="5470765"/>
                  <a:pt x="5920836" y="5463432"/>
                  <a:pt x="5880097" y="5487781"/>
                </a:cubicBezTo>
                <a:lnTo>
                  <a:pt x="5763805" y="5522426"/>
                </a:lnTo>
                <a:lnTo>
                  <a:pt x="5680769" y="5541020"/>
                </a:lnTo>
                <a:lnTo>
                  <a:pt x="5657234" y="5577549"/>
                </a:lnTo>
                <a:lnTo>
                  <a:pt x="5656897" y="5578228"/>
                </a:lnTo>
                <a:lnTo>
                  <a:pt x="5606432" y="5583275"/>
                </a:lnTo>
                <a:cubicBezTo>
                  <a:pt x="5579593" y="5590728"/>
                  <a:pt x="5526323" y="5613484"/>
                  <a:pt x="5495860" y="5622944"/>
                </a:cubicBezTo>
                <a:cubicBezTo>
                  <a:pt x="5468216" y="5616068"/>
                  <a:pt x="5451208" y="5585463"/>
                  <a:pt x="5461026" y="5633325"/>
                </a:cubicBezTo>
                <a:cubicBezTo>
                  <a:pt x="5451945" y="5632425"/>
                  <a:pt x="5446398" y="5636315"/>
                  <a:pt x="5442463" y="5642543"/>
                </a:cubicBezTo>
                <a:lnTo>
                  <a:pt x="5414637" y="5618665"/>
                </a:lnTo>
                <a:lnTo>
                  <a:pt x="5379838" y="5629021"/>
                </a:lnTo>
                <a:lnTo>
                  <a:pt x="5371733" y="5632368"/>
                </a:lnTo>
                <a:lnTo>
                  <a:pt x="5310861" y="5609123"/>
                </a:lnTo>
                <a:lnTo>
                  <a:pt x="5304926" y="5599797"/>
                </a:lnTo>
                <a:cubicBezTo>
                  <a:pt x="5298560" y="5594054"/>
                  <a:pt x="5289500" y="5591395"/>
                  <a:pt x="5274403" y="5595741"/>
                </a:cubicBezTo>
                <a:lnTo>
                  <a:pt x="5270930" y="5598215"/>
                </a:lnTo>
                <a:lnTo>
                  <a:pt x="5245636" y="5583936"/>
                </a:lnTo>
                <a:cubicBezTo>
                  <a:pt x="5237471" y="5577438"/>
                  <a:pt x="5150120" y="5569259"/>
                  <a:pt x="5144201" y="5558756"/>
                </a:cubicBezTo>
                <a:cubicBezTo>
                  <a:pt x="5048549" y="5584754"/>
                  <a:pt x="5041963" y="5538617"/>
                  <a:pt x="4949159" y="5545539"/>
                </a:cubicBezTo>
                <a:cubicBezTo>
                  <a:pt x="4868784" y="5475237"/>
                  <a:pt x="4818088" y="5518057"/>
                  <a:pt x="4746039" y="5507816"/>
                </a:cubicBezTo>
                <a:cubicBezTo>
                  <a:pt x="4677416" y="5500610"/>
                  <a:pt x="4645641" y="5523361"/>
                  <a:pt x="4553441" y="5522419"/>
                </a:cubicBezTo>
                <a:cubicBezTo>
                  <a:pt x="4455752" y="5507087"/>
                  <a:pt x="4313399" y="5515235"/>
                  <a:pt x="4203513" y="5482043"/>
                </a:cubicBezTo>
                <a:cubicBezTo>
                  <a:pt x="4117174" y="5471359"/>
                  <a:pt x="4116876" y="5479259"/>
                  <a:pt x="4083461" y="5478429"/>
                </a:cubicBezTo>
                <a:cubicBezTo>
                  <a:pt x="4072350" y="5482983"/>
                  <a:pt x="4013667" y="5469667"/>
                  <a:pt x="4003029" y="5477061"/>
                </a:cubicBezTo>
                <a:lnTo>
                  <a:pt x="3997453" y="5480895"/>
                </a:lnTo>
                <a:lnTo>
                  <a:pt x="3974987" y="5483158"/>
                </a:lnTo>
                <a:lnTo>
                  <a:pt x="3968837" y="5500146"/>
                </a:lnTo>
                <a:lnTo>
                  <a:pt x="3893757" y="5514872"/>
                </a:lnTo>
                <a:cubicBezTo>
                  <a:pt x="3843843" y="5473516"/>
                  <a:pt x="3801226" y="5522853"/>
                  <a:pt x="3713057" y="5521543"/>
                </a:cubicBezTo>
                <a:cubicBezTo>
                  <a:pt x="3689691" y="5507258"/>
                  <a:pt x="3596705" y="5472487"/>
                  <a:pt x="3579330" y="5493075"/>
                </a:cubicBezTo>
                <a:cubicBezTo>
                  <a:pt x="3562701" y="5495972"/>
                  <a:pt x="3545031" y="5485773"/>
                  <a:pt x="3534589" y="5508816"/>
                </a:cubicBezTo>
                <a:cubicBezTo>
                  <a:pt x="3518705" y="5536140"/>
                  <a:pt x="3468492" y="5484831"/>
                  <a:pt x="3472128" y="5519795"/>
                </a:cubicBezTo>
                <a:cubicBezTo>
                  <a:pt x="3428266" y="5520128"/>
                  <a:pt x="3332435" y="5511059"/>
                  <a:pt x="3271418" y="5510811"/>
                </a:cubicBezTo>
                <a:cubicBezTo>
                  <a:pt x="3241504" y="5471638"/>
                  <a:pt x="3153370" y="5525542"/>
                  <a:pt x="3106030" y="5518304"/>
                </a:cubicBezTo>
                <a:cubicBezTo>
                  <a:pt x="3064471" y="5520990"/>
                  <a:pt x="3060504" y="5541433"/>
                  <a:pt x="3011389" y="5533635"/>
                </a:cubicBezTo>
                <a:cubicBezTo>
                  <a:pt x="2923824" y="5527005"/>
                  <a:pt x="2892092" y="5511211"/>
                  <a:pt x="2811340" y="5491633"/>
                </a:cubicBezTo>
                <a:cubicBezTo>
                  <a:pt x="2719808" y="5476996"/>
                  <a:pt x="2718795" y="5497281"/>
                  <a:pt x="2616483" y="5472427"/>
                </a:cubicBezTo>
                <a:cubicBezTo>
                  <a:pt x="2592885" y="5464979"/>
                  <a:pt x="2535604" y="5465304"/>
                  <a:pt x="2511374" y="5450826"/>
                </a:cubicBezTo>
                <a:cubicBezTo>
                  <a:pt x="2477485" y="5458793"/>
                  <a:pt x="2338345" y="5468388"/>
                  <a:pt x="2301014" y="5479997"/>
                </a:cubicBezTo>
                <a:cubicBezTo>
                  <a:pt x="2248016" y="5487332"/>
                  <a:pt x="2294103" y="5474984"/>
                  <a:pt x="2246778" y="5481424"/>
                </a:cubicBezTo>
                <a:cubicBezTo>
                  <a:pt x="2201492" y="5458235"/>
                  <a:pt x="2191927" y="5495963"/>
                  <a:pt x="2129191" y="5511933"/>
                </a:cubicBezTo>
                <a:cubicBezTo>
                  <a:pt x="2103428" y="5489360"/>
                  <a:pt x="2082281" y="5498769"/>
                  <a:pt x="2061447" y="5518357"/>
                </a:cubicBezTo>
                <a:cubicBezTo>
                  <a:pt x="2000755" y="5510020"/>
                  <a:pt x="1944835" y="5538638"/>
                  <a:pt x="1876326" y="5548036"/>
                </a:cubicBezTo>
                <a:cubicBezTo>
                  <a:pt x="1802831" y="5520482"/>
                  <a:pt x="1785413" y="5583917"/>
                  <a:pt x="1712199" y="5593720"/>
                </a:cubicBezTo>
                <a:cubicBezTo>
                  <a:pt x="1649028" y="5639613"/>
                  <a:pt x="1663412" y="5633236"/>
                  <a:pt x="1601980" y="5628775"/>
                </a:cubicBezTo>
                <a:cubicBezTo>
                  <a:pt x="1545362" y="5623105"/>
                  <a:pt x="1566421" y="5707755"/>
                  <a:pt x="1449547" y="5688706"/>
                </a:cubicBezTo>
                <a:cubicBezTo>
                  <a:pt x="1440924" y="5679974"/>
                  <a:pt x="1400761" y="5688841"/>
                  <a:pt x="1402626" y="5700774"/>
                </a:cubicBezTo>
                <a:cubicBezTo>
                  <a:pt x="1392870" y="5697068"/>
                  <a:pt x="1337631" y="5660758"/>
                  <a:pt x="1335214" y="5679873"/>
                </a:cubicBezTo>
                <a:cubicBezTo>
                  <a:pt x="1286051" y="5682126"/>
                  <a:pt x="1269252" y="5684370"/>
                  <a:pt x="1225455" y="5660854"/>
                </a:cubicBezTo>
                <a:cubicBezTo>
                  <a:pt x="1200065" y="5653433"/>
                  <a:pt x="1193050" y="5658167"/>
                  <a:pt x="1124535" y="5640512"/>
                </a:cubicBezTo>
                <a:cubicBezTo>
                  <a:pt x="1074869" y="5658037"/>
                  <a:pt x="1065109" y="5620631"/>
                  <a:pt x="1001579" y="5645690"/>
                </a:cubicBezTo>
                <a:cubicBezTo>
                  <a:pt x="968866" y="5644152"/>
                  <a:pt x="915075" y="5652264"/>
                  <a:pt x="890113" y="5634869"/>
                </a:cubicBezTo>
                <a:cubicBezTo>
                  <a:pt x="851171" y="5707228"/>
                  <a:pt x="792528" y="5631332"/>
                  <a:pt x="751212" y="5632903"/>
                </a:cubicBezTo>
                <a:cubicBezTo>
                  <a:pt x="691335" y="5636083"/>
                  <a:pt x="568956" y="5618959"/>
                  <a:pt x="520176" y="5613716"/>
                </a:cubicBezTo>
                <a:cubicBezTo>
                  <a:pt x="501880" y="5615807"/>
                  <a:pt x="497009" y="5621722"/>
                  <a:pt x="458529" y="5601445"/>
                </a:cubicBezTo>
                <a:cubicBezTo>
                  <a:pt x="408382" y="5573457"/>
                  <a:pt x="359756" y="5556336"/>
                  <a:pt x="299969" y="5532287"/>
                </a:cubicBezTo>
                <a:cubicBezTo>
                  <a:pt x="284323" y="5483058"/>
                  <a:pt x="222426" y="5561728"/>
                  <a:pt x="220791" y="5508118"/>
                </a:cubicBezTo>
                <a:cubicBezTo>
                  <a:pt x="193797" y="5543566"/>
                  <a:pt x="143037" y="5488427"/>
                  <a:pt x="97480" y="5491517"/>
                </a:cubicBezTo>
                <a:cubicBezTo>
                  <a:pt x="88181" y="5467638"/>
                  <a:pt x="77725" y="5469169"/>
                  <a:pt x="59923" y="5482754"/>
                </a:cubicBezTo>
                <a:cubicBezTo>
                  <a:pt x="41690" y="5484890"/>
                  <a:pt x="22429" y="5482706"/>
                  <a:pt x="2649" y="5477471"/>
                </a:cubicBezTo>
                <a:lnTo>
                  <a:pt x="0" y="5476436"/>
                </a:lnTo>
                <a:lnTo>
                  <a:pt x="0" y="19227"/>
                </a:lnTo>
                <a:close/>
              </a:path>
            </a:pathLst>
          </a:cu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8276E914-D126-4153-AEBF-1B9B6361C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4799" y="393769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9949E1-B9A4-8E39-440A-CB406E4AC35A}"/>
              </a:ext>
            </a:extLst>
          </p:cNvPr>
          <p:cNvSpPr txBox="1"/>
          <p:nvPr/>
        </p:nvSpPr>
        <p:spPr>
          <a:xfrm>
            <a:off x="3940470" y="5413966"/>
            <a:ext cx="7758112" cy="116955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500" b="0" i="0" dirty="0">
                <a:effectLst/>
                <a:latin typeface="Impact" panose="020B0806030902050204" pitchFamily="34" charset="0"/>
              </a:rPr>
              <a:t>Michigan GOP candidate who was raised Jewish now says she’s a Messianic Jew</a:t>
            </a:r>
            <a:endParaRPr lang="en-US" sz="3500" b="1" kern="1800" dirty="0">
              <a:effectLst/>
              <a:latin typeface="Impact" panose="020B080603090205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A8DF84-1427-2581-DD93-D15558721C66}"/>
              </a:ext>
            </a:extLst>
          </p:cNvPr>
          <p:cNvSpPr txBox="1"/>
          <p:nvPr/>
        </p:nvSpPr>
        <p:spPr>
          <a:xfrm>
            <a:off x="-178012" y="115818"/>
            <a:ext cx="3050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b="1" i="1" kern="1800" dirty="0"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Forward</a:t>
            </a:r>
            <a:endParaRPr lang="en-US" sz="3000" b="1" i="1" kern="1800" dirty="0">
              <a:effectLst/>
              <a:latin typeface="Impact" panose="020B080603090205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39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176FFF01-07E7-6FF4-2CC1-23515DF40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51" b="11272"/>
          <a:stretch/>
        </p:blipFill>
        <p:spPr>
          <a:xfrm>
            <a:off x="0" y="158680"/>
            <a:ext cx="12192000" cy="5411730"/>
          </a:xfrm>
          <a:custGeom>
            <a:avLst/>
            <a:gdLst/>
            <a:ahLst/>
            <a:cxnLst/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75B6DE-9D7D-9E0A-20A4-22222D77BA0F}"/>
              </a:ext>
            </a:extLst>
          </p:cNvPr>
          <p:cNvSpPr txBox="1"/>
          <p:nvPr/>
        </p:nvSpPr>
        <p:spPr>
          <a:xfrm>
            <a:off x="700088" y="5380672"/>
            <a:ext cx="11087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500" b="0" i="0" dirty="0">
                <a:effectLst/>
                <a:latin typeface="Impact" panose="020B0806030902050204" pitchFamily="34" charset="0"/>
              </a:rPr>
              <a:t>Soviet Jewry protest leaders in San Francisco secretly recruit help from Jews for Jesus</a:t>
            </a:r>
            <a:endParaRPr lang="en-US" sz="4500" b="1" kern="1800" dirty="0">
              <a:effectLst/>
              <a:latin typeface="Impact" panose="020B080603090205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BE2233-1773-572F-60E0-1A0C98EF92D9}"/>
              </a:ext>
            </a:extLst>
          </p:cNvPr>
          <p:cNvSpPr txBox="1"/>
          <p:nvPr/>
        </p:nvSpPr>
        <p:spPr>
          <a:xfrm>
            <a:off x="-1049549" y="3830568"/>
            <a:ext cx="3050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b="1" i="1" kern="1800" dirty="0">
                <a:solidFill>
                  <a:schemeClr val="bg1"/>
                </a:solidFill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JTA</a:t>
            </a:r>
            <a:endParaRPr lang="en-US" sz="3000" b="1" i="1" kern="1800" dirty="0">
              <a:solidFill>
                <a:schemeClr val="bg1"/>
              </a:solidFill>
              <a:effectLst/>
              <a:latin typeface="Impact" panose="020B080603090205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5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EB786BFB-AFAC-D3E0-F7EA-5C60FAE69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463" y="643467"/>
            <a:ext cx="5445716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097A9B-E1BD-4CF2-0AF9-BAA4441F9989}"/>
              </a:ext>
            </a:extLst>
          </p:cNvPr>
          <p:cNvSpPr txBox="1"/>
          <p:nvPr/>
        </p:nvSpPr>
        <p:spPr>
          <a:xfrm>
            <a:off x="650284" y="906213"/>
            <a:ext cx="54457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5400" b="0" i="0" dirty="0">
                <a:effectLst/>
                <a:latin typeface="Impact" panose="020B0806030902050204" pitchFamily="34" charset="0"/>
              </a:rPr>
              <a:t>Weekend Essay:  For the Ultimate in Preparedness, Add a Messiah Clause</a:t>
            </a:r>
            <a:endParaRPr lang="en-US" sz="5400" b="1" kern="1800" dirty="0">
              <a:effectLst/>
              <a:latin typeface="Impact" panose="020B080603090205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C59EF2-CA29-2642-B56C-15D9D094D06D}"/>
              </a:ext>
            </a:extLst>
          </p:cNvPr>
          <p:cNvSpPr txBox="1"/>
          <p:nvPr/>
        </p:nvSpPr>
        <p:spPr>
          <a:xfrm>
            <a:off x="4314824" y="6290045"/>
            <a:ext cx="24431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600" b="0" i="1" dirty="0">
                <a:effectLst/>
                <a:latin typeface="Impact" panose="020B0806030902050204" pitchFamily="34" charset="0"/>
              </a:rPr>
              <a:t>NY Sun</a:t>
            </a:r>
            <a:endParaRPr lang="en-US" sz="2600" b="1" i="1" kern="1800" dirty="0">
              <a:effectLst/>
              <a:latin typeface="Impact" panose="020B080603090205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932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Picture 4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5B33F104-1086-C034-B774-3637B1CA7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79" r="1" b="3540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05D39D-AE6A-2EA0-532B-6401D1FFB0E1}"/>
              </a:ext>
            </a:extLst>
          </p:cNvPr>
          <p:cNvSpPr txBox="1"/>
          <p:nvPr/>
        </p:nvSpPr>
        <p:spPr>
          <a:xfrm>
            <a:off x="322048" y="308451"/>
            <a:ext cx="1134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effectLst/>
                <a:latin typeface="Impact" panose="020B0806030902050204" pitchFamily="34" charset="0"/>
              </a:rPr>
              <a:t>How missionary bibles are finding their way into Orthodox synagogues</a:t>
            </a:r>
            <a:endParaRPr lang="en-US" sz="2800" dirty="0">
              <a:latin typeface="Impact" panose="020B080603090205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F4FCA-6E2A-64C3-4E52-571A2459A2A7}"/>
              </a:ext>
            </a:extLst>
          </p:cNvPr>
          <p:cNvSpPr txBox="1"/>
          <p:nvPr/>
        </p:nvSpPr>
        <p:spPr>
          <a:xfrm>
            <a:off x="8442674" y="6174002"/>
            <a:ext cx="384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effectLst/>
                <a:latin typeface="Impact" panose="020B0806030902050204" pitchFamily="34" charset="0"/>
              </a:rPr>
              <a:t>Israel National News</a:t>
            </a:r>
            <a:endParaRPr lang="en-US" sz="28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2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E47F3-C8BB-FD40-8FF6-555CCDC08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9" b="786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2FB829F-952F-4658-30CF-DF538FAB4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17" y="1199593"/>
            <a:ext cx="10319566" cy="4001058"/>
          </a:xfrm>
          <a:solidFill>
            <a:schemeClr val="bg2"/>
          </a:solidFill>
          <a:effectLst>
            <a:softEdge rad="423603"/>
          </a:effectLst>
        </p:spPr>
        <p:txBody>
          <a:bodyPr>
            <a:noAutofit/>
          </a:bodyPr>
          <a:lstStyle/>
          <a:p>
            <a:pPr algn="ctr"/>
            <a:r>
              <a:rPr lang="en-US" sz="10000" b="1" dirty="0">
                <a:latin typeface="Impact" panose="020B0806030902050204" pitchFamily="34" charset="0"/>
              </a:rPr>
              <a:t>Israel Focused</a:t>
            </a:r>
          </a:p>
        </p:txBody>
      </p:sp>
    </p:spTree>
    <p:extLst>
      <p:ext uri="{BB962C8B-B14F-4D97-AF65-F5344CB8AC3E}">
        <p14:creationId xmlns:p14="http://schemas.microsoft.com/office/powerpoint/2010/main" val="1854091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48ED61-F839-D5F8-CA1C-1B91E1361E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2" r="20705"/>
          <a:stretch/>
        </p:blipFill>
        <p:spPr>
          <a:xfrm>
            <a:off x="2921194" y="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932620-2013-8B2B-DE7B-F68BE5F0AC79}"/>
              </a:ext>
            </a:extLst>
          </p:cNvPr>
          <p:cNvSpPr txBox="1"/>
          <p:nvPr/>
        </p:nvSpPr>
        <p:spPr>
          <a:xfrm>
            <a:off x="346762" y="1334062"/>
            <a:ext cx="20875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effectLst/>
                <a:latin typeface="Impact" panose="020B0806030902050204" pitchFamily="34" charset="0"/>
              </a:rPr>
              <a:t>School Kids Draw Pictures of Jesus, Israeli Parents Complain of “Missionary Influence”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33D212-C9E1-7B19-E68C-ADA937D655D0}"/>
              </a:ext>
            </a:extLst>
          </p:cNvPr>
          <p:cNvSpPr txBox="1"/>
          <p:nvPr/>
        </p:nvSpPr>
        <p:spPr>
          <a:xfrm>
            <a:off x="8442674" y="6174002"/>
            <a:ext cx="384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dirty="0">
                <a:effectLst/>
                <a:latin typeface="Impact" panose="020B0806030902050204" pitchFamily="34" charset="0"/>
              </a:rPr>
              <a:t>Israel Today</a:t>
            </a:r>
            <a:endParaRPr lang="en-US" sz="2800" i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38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1029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3" descr="&quot;M&quot; next to one of the IDF drones (&quot;remotely piloted aircraft&quot;).">
            <a:extLst>
              <a:ext uri="{FF2B5EF4-FFF2-40B4-BE49-F238E27FC236}">
                <a16:creationId xmlns:a16="http://schemas.microsoft.com/office/drawing/2014/main" id="{BB76562D-7F80-68B4-92A0-4FF2779E8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0"/>
          <a:stretch>
            <a:fillRect/>
          </a:stretch>
        </p:blipFill>
        <p:spPr bwMode="auto">
          <a:xfrm>
            <a:off x="-1" y="1"/>
            <a:ext cx="12192000" cy="606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76388555-13DA-210C-515B-EDE945345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71426-1470-F0C7-D564-62AF21CAC0EB}"/>
              </a:ext>
            </a:extLst>
          </p:cNvPr>
          <p:cNvSpPr txBox="1"/>
          <p:nvPr/>
        </p:nvSpPr>
        <p:spPr>
          <a:xfrm>
            <a:off x="434417" y="6147386"/>
            <a:ext cx="109546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b="1" kern="1800" dirty="0"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Young Messianic Jewish Pilot Defending and Contending</a:t>
            </a:r>
            <a:endParaRPr lang="en-US" sz="3000" kern="100" dirty="0">
              <a:effectLst/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5F8028-6EFB-D679-8EC7-DDCF0B5F504D}"/>
              </a:ext>
            </a:extLst>
          </p:cNvPr>
          <p:cNvSpPr txBox="1"/>
          <p:nvPr/>
        </p:nvSpPr>
        <p:spPr>
          <a:xfrm>
            <a:off x="9023441" y="74951"/>
            <a:ext cx="384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dirty="0">
                <a:effectLst/>
                <a:latin typeface="Impact" panose="020B0806030902050204" pitchFamily="34" charset="0"/>
              </a:rPr>
              <a:t>Israel Today</a:t>
            </a:r>
            <a:endParaRPr lang="en-US" sz="2800" i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379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2302A2-3045-8382-D19C-374A56D41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2"/>
          <a:stretch/>
        </p:blipFill>
        <p:spPr>
          <a:xfrm>
            <a:off x="1" y="10"/>
            <a:ext cx="12192000" cy="6003842"/>
          </a:xfrm>
          <a:custGeom>
            <a:avLst/>
            <a:gdLst/>
            <a:ahLst/>
            <a:cxnLst/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0F9240-4709-107F-CECA-F625359771FB}"/>
              </a:ext>
            </a:extLst>
          </p:cNvPr>
          <p:cNvSpPr txBox="1"/>
          <p:nvPr/>
        </p:nvSpPr>
        <p:spPr>
          <a:xfrm>
            <a:off x="434417" y="6147386"/>
            <a:ext cx="109546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b="1" kern="1800" dirty="0"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PM's wife demands apology for rumors she 'believes in Jesus'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B64D03-9097-8230-F749-877FE6D2FCC0}"/>
              </a:ext>
            </a:extLst>
          </p:cNvPr>
          <p:cNvSpPr txBox="1"/>
          <p:nvPr/>
        </p:nvSpPr>
        <p:spPr>
          <a:xfrm>
            <a:off x="9023441" y="74951"/>
            <a:ext cx="384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dirty="0">
                <a:solidFill>
                  <a:schemeClr val="bg1"/>
                </a:solidFill>
                <a:effectLst/>
                <a:latin typeface="Impact" panose="020B0806030902050204" pitchFamily="34" charset="0"/>
              </a:rPr>
              <a:t>Israel Hayom</a:t>
            </a:r>
            <a:endParaRPr lang="en-US" sz="2800" i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789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E47F3-C8BB-FD40-8FF6-555CCDC08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9" b="786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2FB829F-952F-4658-30CF-DF538FAB4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17" y="1199593"/>
            <a:ext cx="10319566" cy="4001058"/>
          </a:xfrm>
          <a:solidFill>
            <a:schemeClr val="bg2"/>
          </a:solidFill>
          <a:effectLst>
            <a:softEdge rad="423603"/>
          </a:effectLst>
        </p:spPr>
        <p:txBody>
          <a:bodyPr>
            <a:noAutofit/>
          </a:bodyPr>
          <a:lstStyle/>
          <a:p>
            <a:pPr algn="ctr"/>
            <a:r>
              <a:rPr lang="en-US" sz="10000" b="1" dirty="0">
                <a:latin typeface="Impact" panose="020B0806030902050204" pitchFamily="34" charset="0"/>
              </a:rPr>
              <a:t>High Profile Antisemitism</a:t>
            </a:r>
          </a:p>
        </p:txBody>
      </p:sp>
    </p:spTree>
    <p:extLst>
      <p:ext uri="{BB962C8B-B14F-4D97-AF65-F5344CB8AC3E}">
        <p14:creationId xmlns:p14="http://schemas.microsoft.com/office/powerpoint/2010/main" val="3206573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8CB19FB-7C96-4FEC-9331-E826E4E36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550C73-06B1-8B5E-43CA-D92D1B7EE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972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F071BB7-867E-46A9-A7C2-3FCB28CB8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810"/>
            <a:ext cx="12192000" cy="6858000"/>
            <a:chOff x="0" y="-3810"/>
            <a:chExt cx="12192000" cy="68580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FF0FCAE-6984-42EA-83CB-9F69F24A3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4102025 w 8273365"/>
                <a:gd name="connsiteY0" fmla="*/ 169161 h 6858000"/>
                <a:gd name="connsiteX1" fmla="*/ 1827641 w 8273365"/>
                <a:gd name="connsiteY1" fmla="*/ 1129498 h 6858000"/>
                <a:gd name="connsiteX2" fmla="*/ 1132950 w 8273365"/>
                <a:gd name="connsiteY2" fmla="*/ 2178191 h 6858000"/>
                <a:gd name="connsiteX3" fmla="*/ 877835 w 8273365"/>
                <a:gd name="connsiteY3" fmla="*/ 3466345 h 6858000"/>
                <a:gd name="connsiteX4" fmla="*/ 1089650 w 8273365"/>
                <a:gd name="connsiteY4" fmla="*/ 4644934 h 6858000"/>
                <a:gd name="connsiteX5" fmla="*/ 1672144 w 8273365"/>
                <a:gd name="connsiteY5" fmla="*/ 5633505 h 6858000"/>
                <a:gd name="connsiteX6" fmla="*/ 2747751 w 8273365"/>
                <a:gd name="connsiteY6" fmla="*/ 6459556 h 6858000"/>
                <a:gd name="connsiteX7" fmla="*/ 4102171 w 8273365"/>
                <a:gd name="connsiteY7" fmla="*/ 6763529 h 6858000"/>
                <a:gd name="connsiteX8" fmla="*/ 5506765 w 8273365"/>
                <a:gd name="connsiteY8" fmla="*/ 5818405 h 6858000"/>
                <a:gd name="connsiteX9" fmla="*/ 5914160 w 8273365"/>
                <a:gd name="connsiteY9" fmla="*/ 5382925 h 6858000"/>
                <a:gd name="connsiteX10" fmla="*/ 6891758 w 8273365"/>
                <a:gd name="connsiteY10" fmla="*/ 4677848 h 6858000"/>
                <a:gd name="connsiteX11" fmla="*/ 7158868 w 8273365"/>
                <a:gd name="connsiteY11" fmla="*/ 4511965 h 6858000"/>
                <a:gd name="connsiteX12" fmla="*/ 7306320 w 8273365"/>
                <a:gd name="connsiteY12" fmla="*/ 4179467 h 6858000"/>
                <a:gd name="connsiteX13" fmla="*/ 7315828 w 8273365"/>
                <a:gd name="connsiteY13" fmla="*/ 2884730 h 6858000"/>
                <a:gd name="connsiteX14" fmla="*/ 6704519 w 8273365"/>
                <a:gd name="connsiteY14" fmla="*/ 1640752 h 6858000"/>
                <a:gd name="connsiteX15" fmla="*/ 5471805 w 8273365"/>
                <a:gd name="connsiteY15" fmla="*/ 563096 h 6858000"/>
                <a:gd name="connsiteX16" fmla="*/ 4102025 w 8273365"/>
                <a:gd name="connsiteY16" fmla="*/ 169161 h 6858000"/>
                <a:gd name="connsiteX17" fmla="*/ 1815426 w 8273365"/>
                <a:gd name="connsiteY17" fmla="*/ 0 h 6858000"/>
                <a:gd name="connsiteX18" fmla="*/ 6228114 w 8273365"/>
                <a:gd name="connsiteY18" fmla="*/ 0 h 6858000"/>
                <a:gd name="connsiteX19" fmla="*/ 6378838 w 8273365"/>
                <a:gd name="connsiteY19" fmla="*/ 104569 h 6858000"/>
                <a:gd name="connsiteX20" fmla="*/ 8151535 w 8273365"/>
                <a:gd name="connsiteY20" fmla="*/ 4415712 h 6858000"/>
                <a:gd name="connsiteX21" fmla="*/ 6540097 w 8273365"/>
                <a:gd name="connsiteY21" fmla="*/ 5998038 h 6858000"/>
                <a:gd name="connsiteX22" fmla="*/ 5741125 w 8273365"/>
                <a:gd name="connsiteY22" fmla="*/ 6849976 h 6858000"/>
                <a:gd name="connsiteX23" fmla="*/ 5732797 w 8273365"/>
                <a:gd name="connsiteY23" fmla="*/ 6858000 h 6858000"/>
                <a:gd name="connsiteX24" fmla="*/ 1711956 w 8273365"/>
                <a:gd name="connsiteY24" fmla="*/ 6858000 h 6858000"/>
                <a:gd name="connsiteX25" fmla="*/ 1631859 w 8273365"/>
                <a:gd name="connsiteY25" fmla="*/ 6799706 h 6858000"/>
                <a:gd name="connsiteX26" fmla="*/ 1004515 w 8273365"/>
                <a:gd name="connsiteY26" fmla="*/ 6203417 h 6858000"/>
                <a:gd name="connsiteX27" fmla="*/ 0 w 8273365"/>
                <a:gd name="connsiteY27" fmla="*/ 3466345 h 6858000"/>
                <a:gd name="connsiteX28" fmla="*/ 1808555 w 8273365"/>
                <a:gd name="connsiteY28" fmla="*/ 44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273365" h="6858000">
                  <a:moveTo>
                    <a:pt x="4102025" y="169161"/>
                  </a:moveTo>
                  <a:cubicBezTo>
                    <a:pt x="3243792" y="169161"/>
                    <a:pt x="2435879" y="510143"/>
                    <a:pt x="1827641" y="1129498"/>
                  </a:cubicBezTo>
                  <a:cubicBezTo>
                    <a:pt x="1529958" y="1432447"/>
                    <a:pt x="1296200" y="1785278"/>
                    <a:pt x="1132950" y="2178191"/>
                  </a:cubicBezTo>
                  <a:cubicBezTo>
                    <a:pt x="963703" y="2585585"/>
                    <a:pt x="877835" y="3019017"/>
                    <a:pt x="877835" y="3466345"/>
                  </a:cubicBezTo>
                  <a:cubicBezTo>
                    <a:pt x="877835" y="3873007"/>
                    <a:pt x="949074" y="4269431"/>
                    <a:pt x="1089650" y="4644934"/>
                  </a:cubicBezTo>
                  <a:cubicBezTo>
                    <a:pt x="1225254" y="5007127"/>
                    <a:pt x="1421271" y="5339626"/>
                    <a:pt x="1672144" y="5633505"/>
                  </a:cubicBezTo>
                  <a:cubicBezTo>
                    <a:pt x="1968657" y="5980924"/>
                    <a:pt x="2340649" y="6266465"/>
                    <a:pt x="2747751" y="6459556"/>
                  </a:cubicBezTo>
                  <a:cubicBezTo>
                    <a:pt x="3172991" y="6661277"/>
                    <a:pt x="3628659" y="6763529"/>
                    <a:pt x="4102171" y="6763529"/>
                  </a:cubicBezTo>
                  <a:cubicBezTo>
                    <a:pt x="4621030" y="6763529"/>
                    <a:pt x="4940657" y="6439515"/>
                    <a:pt x="5506765" y="5818405"/>
                  </a:cubicBezTo>
                  <a:cubicBezTo>
                    <a:pt x="5636225" y="5676365"/>
                    <a:pt x="5770072" y="5529498"/>
                    <a:pt x="5914160" y="5382925"/>
                  </a:cubicBezTo>
                  <a:cubicBezTo>
                    <a:pt x="6290981" y="4999374"/>
                    <a:pt x="6638252" y="4813450"/>
                    <a:pt x="6891758" y="4677848"/>
                  </a:cubicBezTo>
                  <a:cubicBezTo>
                    <a:pt x="7016098" y="4611144"/>
                    <a:pt x="7114398" y="4558629"/>
                    <a:pt x="7158868" y="4511965"/>
                  </a:cubicBezTo>
                  <a:cubicBezTo>
                    <a:pt x="7208604" y="4459742"/>
                    <a:pt x="7260974" y="4341693"/>
                    <a:pt x="7306320" y="4179467"/>
                  </a:cubicBezTo>
                  <a:cubicBezTo>
                    <a:pt x="7422466" y="3764174"/>
                    <a:pt x="7425540" y="3328547"/>
                    <a:pt x="7315828" y="2884730"/>
                  </a:cubicBezTo>
                  <a:cubicBezTo>
                    <a:pt x="7210506" y="2459197"/>
                    <a:pt x="6999129" y="2028984"/>
                    <a:pt x="6704519" y="1640752"/>
                  </a:cubicBezTo>
                  <a:cubicBezTo>
                    <a:pt x="6369826" y="1199861"/>
                    <a:pt x="5943562" y="827136"/>
                    <a:pt x="5471805" y="563096"/>
                  </a:cubicBezTo>
                  <a:cubicBezTo>
                    <a:pt x="5011311" y="305349"/>
                    <a:pt x="4537651" y="169161"/>
                    <a:pt x="4102025" y="169161"/>
                  </a:cubicBezTo>
                  <a:close/>
                  <a:moveTo>
                    <a:pt x="1815426" y="0"/>
                  </a:moveTo>
                  <a:lnTo>
                    <a:pt x="6228114" y="0"/>
                  </a:lnTo>
                  <a:lnTo>
                    <a:pt x="6378838" y="104569"/>
                  </a:lnTo>
                  <a:cubicBezTo>
                    <a:pt x="7701449" y="1070221"/>
                    <a:pt x="8614337" y="2759472"/>
                    <a:pt x="8151535" y="4415712"/>
                  </a:cubicBezTo>
                  <a:cubicBezTo>
                    <a:pt x="7841710" y="5524525"/>
                    <a:pt x="7282330" y="5242495"/>
                    <a:pt x="6540097" y="5998038"/>
                  </a:cubicBezTo>
                  <a:cubicBezTo>
                    <a:pt x="6261706" y="6281367"/>
                    <a:pt x="6008555" y="6583271"/>
                    <a:pt x="5741125" y="6849976"/>
                  </a:cubicBezTo>
                  <a:lnTo>
                    <a:pt x="5732797" y="6858000"/>
                  </a:lnTo>
                  <a:lnTo>
                    <a:pt x="1711956" y="6858000"/>
                  </a:lnTo>
                  <a:lnTo>
                    <a:pt x="1631859" y="6799706"/>
                  </a:lnTo>
                  <a:cubicBezTo>
                    <a:pt x="1402830" y="6623620"/>
                    <a:pt x="1192523" y="6423644"/>
                    <a:pt x="1004515" y="6203417"/>
                  </a:cubicBezTo>
                  <a:cubicBezTo>
                    <a:pt x="378870" y="5470546"/>
                    <a:pt x="0" y="4513427"/>
                    <a:pt x="0" y="3466345"/>
                  </a:cubicBezTo>
                  <a:cubicBezTo>
                    <a:pt x="0" y="2025290"/>
                    <a:pt x="717408" y="754744"/>
                    <a:pt x="1808555" y="448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EEDAA96-38BD-4AC0-8E5F-CF74F5C71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1616062 w 8273365"/>
                <a:gd name="connsiteY0" fmla="*/ 0 h 6858000"/>
                <a:gd name="connsiteX1" fmla="*/ 3206514 w 8273365"/>
                <a:gd name="connsiteY1" fmla="*/ 0 h 6858000"/>
                <a:gd name="connsiteX2" fmla="*/ 3122517 w 8273365"/>
                <a:gd name="connsiteY2" fmla="*/ 23655 h 6858000"/>
                <a:gd name="connsiteX3" fmla="*/ 1723196 w 8273365"/>
                <a:gd name="connsiteY3" fmla="*/ 880747 h 6858000"/>
                <a:gd name="connsiteX4" fmla="*/ 997786 w 8273365"/>
                <a:gd name="connsiteY4" fmla="*/ 1975811 h 6858000"/>
                <a:gd name="connsiteX5" fmla="*/ 731408 w 8273365"/>
                <a:gd name="connsiteY5" fmla="*/ 3320136 h 6858000"/>
                <a:gd name="connsiteX6" fmla="*/ 952731 w 8273365"/>
                <a:gd name="connsiteY6" fmla="*/ 4550071 h 6858000"/>
                <a:gd name="connsiteX7" fmla="*/ 1560970 w 8273365"/>
                <a:gd name="connsiteY7" fmla="*/ 5582379 h 6858000"/>
                <a:gd name="connsiteX8" fmla="*/ 2685142 w 8273365"/>
                <a:gd name="connsiteY8" fmla="*/ 6445587 h 6858000"/>
                <a:gd name="connsiteX9" fmla="*/ 4102171 w 8273365"/>
                <a:gd name="connsiteY9" fmla="*/ 6763602 h 6858000"/>
                <a:gd name="connsiteX10" fmla="*/ 4840307 w 8273365"/>
                <a:gd name="connsiteY10" fmla="*/ 6518434 h 6858000"/>
                <a:gd name="connsiteX11" fmla="*/ 5614867 w 8273365"/>
                <a:gd name="connsiteY11" fmla="*/ 5770643 h 6858000"/>
                <a:gd name="connsiteX12" fmla="*/ 6018458 w 8273365"/>
                <a:gd name="connsiteY12" fmla="*/ 5339114 h 6858000"/>
                <a:gd name="connsiteX13" fmla="*/ 6960802 w 8273365"/>
                <a:gd name="connsiteY13" fmla="*/ 4660514 h 6858000"/>
                <a:gd name="connsiteX14" fmla="*/ 7264776 w 8273365"/>
                <a:gd name="connsiteY14" fmla="*/ 4466544 h 6858000"/>
                <a:gd name="connsiteX15" fmla="*/ 7447190 w 8273365"/>
                <a:gd name="connsiteY15" fmla="*/ 4072462 h 6858000"/>
                <a:gd name="connsiteX16" fmla="*/ 7457722 w 8273365"/>
                <a:gd name="connsiteY16" fmla="*/ 2703268 h 6858000"/>
                <a:gd name="connsiteX17" fmla="*/ 6820959 w 8273365"/>
                <a:gd name="connsiteY17" fmla="*/ 1406044 h 6858000"/>
                <a:gd name="connsiteX18" fmla="*/ 5543190 w 8273365"/>
                <a:gd name="connsiteY18" fmla="*/ 289185 h 6858000"/>
                <a:gd name="connsiteX19" fmla="*/ 4996775 w 8273365"/>
                <a:gd name="connsiteY19" fmla="*/ 40060 h 6858000"/>
                <a:gd name="connsiteX20" fmla="*/ 4871645 w 8273365"/>
                <a:gd name="connsiteY20" fmla="*/ 0 h 6858000"/>
                <a:gd name="connsiteX21" fmla="*/ 6433093 w 8273365"/>
                <a:gd name="connsiteY21" fmla="*/ 0 h 6858000"/>
                <a:gd name="connsiteX22" fmla="*/ 6564891 w 8273365"/>
                <a:gd name="connsiteY22" fmla="*/ 101152 h 6858000"/>
                <a:gd name="connsiteX23" fmla="*/ 8151535 w 8273365"/>
                <a:gd name="connsiteY23" fmla="*/ 4269504 h 6858000"/>
                <a:gd name="connsiteX24" fmla="*/ 6540097 w 8273365"/>
                <a:gd name="connsiteY24" fmla="*/ 5851830 h 6858000"/>
                <a:gd name="connsiteX25" fmla="*/ 5606037 w 8273365"/>
                <a:gd name="connsiteY25" fmla="*/ 6833938 h 6858000"/>
                <a:gd name="connsiteX26" fmla="*/ 5578888 w 8273365"/>
                <a:gd name="connsiteY26" fmla="*/ 6858000 h 6858000"/>
                <a:gd name="connsiteX27" fmla="*/ 1925521 w 8273365"/>
                <a:gd name="connsiteY27" fmla="*/ 6858000 h 6858000"/>
                <a:gd name="connsiteX28" fmla="*/ 1807085 w 8273365"/>
                <a:gd name="connsiteY28" fmla="*/ 6781026 h 6858000"/>
                <a:gd name="connsiteX29" fmla="*/ 1004515 w 8273365"/>
                <a:gd name="connsiteY29" fmla="*/ 6057209 h 6858000"/>
                <a:gd name="connsiteX30" fmla="*/ 0 w 8273365"/>
                <a:gd name="connsiteY30" fmla="*/ 3320136 h 6858000"/>
                <a:gd name="connsiteX31" fmla="*/ 1492767 w 8273365"/>
                <a:gd name="connsiteY31" fmla="*/ 9861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73365" h="6858000">
                  <a:moveTo>
                    <a:pt x="1616062" y="0"/>
                  </a:moveTo>
                  <a:lnTo>
                    <a:pt x="3206514" y="0"/>
                  </a:lnTo>
                  <a:lnTo>
                    <a:pt x="3122517" y="23655"/>
                  </a:lnTo>
                  <a:cubicBezTo>
                    <a:pt x="2599902" y="185042"/>
                    <a:pt x="2120807" y="476097"/>
                    <a:pt x="1723196" y="880747"/>
                  </a:cubicBezTo>
                  <a:cubicBezTo>
                    <a:pt x="1412348" y="1197008"/>
                    <a:pt x="1168351" y="1565490"/>
                    <a:pt x="997786" y="1975811"/>
                  </a:cubicBezTo>
                  <a:cubicBezTo>
                    <a:pt x="821078" y="2401050"/>
                    <a:pt x="731408" y="2853352"/>
                    <a:pt x="731408" y="3320136"/>
                  </a:cubicBezTo>
                  <a:cubicBezTo>
                    <a:pt x="731408" y="3744353"/>
                    <a:pt x="805864" y="4158182"/>
                    <a:pt x="952731" y="4550071"/>
                  </a:cubicBezTo>
                  <a:cubicBezTo>
                    <a:pt x="1094331" y="4928208"/>
                    <a:pt x="1298980" y="5275627"/>
                    <a:pt x="1560970" y="5582379"/>
                  </a:cubicBezTo>
                  <a:cubicBezTo>
                    <a:pt x="1870793" y="5945304"/>
                    <a:pt x="2259610" y="6243718"/>
                    <a:pt x="2685142" y="6445587"/>
                  </a:cubicBezTo>
                  <a:cubicBezTo>
                    <a:pt x="3130131" y="6656669"/>
                    <a:pt x="3606861" y="6763602"/>
                    <a:pt x="4102171" y="6763602"/>
                  </a:cubicBezTo>
                  <a:cubicBezTo>
                    <a:pt x="4371914" y="6763602"/>
                    <a:pt x="4599528" y="6687974"/>
                    <a:pt x="4840307" y="6518434"/>
                  </a:cubicBezTo>
                  <a:cubicBezTo>
                    <a:pt x="5099811" y="6335729"/>
                    <a:pt x="5349951" y="6061159"/>
                    <a:pt x="5614867" y="5770643"/>
                  </a:cubicBezTo>
                  <a:cubicBezTo>
                    <a:pt x="5743449" y="5629628"/>
                    <a:pt x="5876273" y="5483786"/>
                    <a:pt x="6018458" y="5339114"/>
                  </a:cubicBezTo>
                  <a:cubicBezTo>
                    <a:pt x="6379773" y="4971361"/>
                    <a:pt x="6715635" y="4791728"/>
                    <a:pt x="6960802" y="4660514"/>
                  </a:cubicBezTo>
                  <a:cubicBezTo>
                    <a:pt x="7116154" y="4577280"/>
                    <a:pt x="7206994" y="4527251"/>
                    <a:pt x="7264776" y="4466544"/>
                  </a:cubicBezTo>
                  <a:cubicBezTo>
                    <a:pt x="7332650" y="4395306"/>
                    <a:pt x="7394089" y="4262628"/>
                    <a:pt x="7447190" y="4072462"/>
                  </a:cubicBezTo>
                  <a:cubicBezTo>
                    <a:pt x="7570066" y="3632594"/>
                    <a:pt x="7573576" y="3171954"/>
                    <a:pt x="7457722" y="2703268"/>
                  </a:cubicBezTo>
                  <a:cubicBezTo>
                    <a:pt x="7347718" y="2258572"/>
                    <a:pt x="7127565" y="1810073"/>
                    <a:pt x="6820959" y="1406044"/>
                  </a:cubicBezTo>
                  <a:cubicBezTo>
                    <a:pt x="6474271" y="949207"/>
                    <a:pt x="6032355" y="563024"/>
                    <a:pt x="5543190" y="289185"/>
                  </a:cubicBezTo>
                  <a:cubicBezTo>
                    <a:pt x="5362386" y="187977"/>
                    <a:pt x="5179299" y="104665"/>
                    <a:pt x="4996775" y="40060"/>
                  </a:cubicBezTo>
                  <a:lnTo>
                    <a:pt x="4871645" y="0"/>
                  </a:lnTo>
                  <a:lnTo>
                    <a:pt x="6433093" y="0"/>
                  </a:lnTo>
                  <a:lnTo>
                    <a:pt x="6564891" y="101152"/>
                  </a:lnTo>
                  <a:cubicBezTo>
                    <a:pt x="7785271" y="1084819"/>
                    <a:pt x="8592299" y="2692132"/>
                    <a:pt x="8151535" y="4269504"/>
                  </a:cubicBezTo>
                  <a:cubicBezTo>
                    <a:pt x="7841710" y="5378317"/>
                    <a:pt x="7282330" y="5096287"/>
                    <a:pt x="6540097" y="5851830"/>
                  </a:cubicBezTo>
                  <a:cubicBezTo>
                    <a:pt x="6215307" y="6182380"/>
                    <a:pt x="5924872" y="6538214"/>
                    <a:pt x="5606037" y="6833938"/>
                  </a:cubicBezTo>
                  <a:lnTo>
                    <a:pt x="5578888" y="6858000"/>
                  </a:lnTo>
                  <a:lnTo>
                    <a:pt x="1925521" y="6858000"/>
                  </a:lnTo>
                  <a:lnTo>
                    <a:pt x="1807085" y="6781026"/>
                  </a:lnTo>
                  <a:cubicBezTo>
                    <a:pt x="1509378" y="6576133"/>
                    <a:pt x="1239525" y="6332492"/>
                    <a:pt x="1004515" y="6057209"/>
                  </a:cubicBezTo>
                  <a:cubicBezTo>
                    <a:pt x="378870" y="5324338"/>
                    <a:pt x="0" y="4367220"/>
                    <a:pt x="0" y="3320136"/>
                  </a:cubicBezTo>
                  <a:cubicBezTo>
                    <a:pt x="0" y="2023187"/>
                    <a:pt x="581101" y="864350"/>
                    <a:pt x="1492767" y="986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000679E-B592-4134-AC05-8EC80BBC4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37594" y="-3810"/>
              <a:ext cx="8219860" cy="6858000"/>
            </a:xfrm>
            <a:custGeom>
              <a:avLst/>
              <a:gdLst>
                <a:gd name="connsiteX0" fmla="*/ 5534366 w 8219860"/>
                <a:gd name="connsiteY0" fmla="*/ 0 h 6858000"/>
                <a:gd name="connsiteX1" fmla="*/ 6263243 w 8219860"/>
                <a:gd name="connsiteY1" fmla="*/ 0 h 6858000"/>
                <a:gd name="connsiteX2" fmla="*/ 6295307 w 8219860"/>
                <a:gd name="connsiteY2" fmla="*/ 21377 h 6858000"/>
                <a:gd name="connsiteX3" fmla="*/ 6907056 w 8219860"/>
                <a:gd name="connsiteY3" fmla="*/ 522976 h 6858000"/>
                <a:gd name="connsiteX4" fmla="*/ 7434107 w 8219860"/>
                <a:gd name="connsiteY4" fmla="*/ 1119513 h 6858000"/>
                <a:gd name="connsiteX5" fmla="*/ 7856130 w 8219860"/>
                <a:gd name="connsiteY5" fmla="*/ 1802940 h 6858000"/>
                <a:gd name="connsiteX6" fmla="*/ 8019380 w 8219860"/>
                <a:gd name="connsiteY6" fmla="*/ 2174201 h 6858000"/>
                <a:gd name="connsiteX7" fmla="*/ 8054634 w 8219860"/>
                <a:gd name="connsiteY7" fmla="*/ 2269723 h 6858000"/>
                <a:gd name="connsiteX8" fmla="*/ 8086962 w 8219860"/>
                <a:gd name="connsiteY8" fmla="*/ 2366562 h 6858000"/>
                <a:gd name="connsiteX9" fmla="*/ 8115633 w 8219860"/>
                <a:gd name="connsiteY9" fmla="*/ 2464717 h 6858000"/>
                <a:gd name="connsiteX10" fmla="*/ 8140794 w 8219860"/>
                <a:gd name="connsiteY10" fmla="*/ 2563895 h 6858000"/>
                <a:gd name="connsiteX11" fmla="*/ 8218615 w 8219860"/>
                <a:gd name="connsiteY11" fmla="*/ 3378975 h 6858000"/>
                <a:gd name="connsiteX12" fmla="*/ 8175170 w 8219860"/>
                <a:gd name="connsiteY12" fmla="*/ 3786370 h 6858000"/>
                <a:gd name="connsiteX13" fmla="*/ 8073943 w 8219860"/>
                <a:gd name="connsiteY13" fmla="*/ 4180891 h 6858000"/>
                <a:gd name="connsiteX14" fmla="*/ 7939071 w 8219860"/>
                <a:gd name="connsiteY14" fmla="*/ 4562246 h 6858000"/>
                <a:gd name="connsiteX15" fmla="*/ 7854229 w 8219860"/>
                <a:gd name="connsiteY15" fmla="*/ 4751828 h 6858000"/>
                <a:gd name="connsiteX16" fmla="*/ 7745102 w 8219860"/>
                <a:gd name="connsiteY16" fmla="*/ 4936435 h 6858000"/>
                <a:gd name="connsiteX17" fmla="*/ 7605403 w 8219860"/>
                <a:gd name="connsiteY17" fmla="*/ 5106852 h 6858000"/>
                <a:gd name="connsiteX18" fmla="*/ 7524949 w 8219860"/>
                <a:gd name="connsiteY18" fmla="*/ 5182481 h 6858000"/>
                <a:gd name="connsiteX19" fmla="*/ 7440106 w 8219860"/>
                <a:gd name="connsiteY19" fmla="*/ 5250208 h 6858000"/>
                <a:gd name="connsiteX20" fmla="*/ 7101758 w 8219860"/>
                <a:gd name="connsiteY20" fmla="*/ 5463633 h 6858000"/>
                <a:gd name="connsiteX21" fmla="*/ 6804366 w 8219860"/>
                <a:gd name="connsiteY21" fmla="*/ 5657895 h 6858000"/>
                <a:gd name="connsiteX22" fmla="*/ 6671103 w 8219860"/>
                <a:gd name="connsiteY22" fmla="*/ 5765704 h 6858000"/>
                <a:gd name="connsiteX23" fmla="*/ 6545887 w 8219860"/>
                <a:gd name="connsiteY23" fmla="*/ 5882583 h 6858000"/>
                <a:gd name="connsiteX24" fmla="*/ 6485473 w 8219860"/>
                <a:gd name="connsiteY24" fmla="*/ 5945046 h 6858000"/>
                <a:gd name="connsiteX25" fmla="*/ 6423303 w 8219860"/>
                <a:gd name="connsiteY25" fmla="*/ 6011604 h 6858000"/>
                <a:gd name="connsiteX26" fmla="*/ 6298672 w 8219860"/>
                <a:gd name="connsiteY26" fmla="*/ 6146768 h 6858000"/>
                <a:gd name="connsiteX27" fmla="*/ 6040923 w 8219860"/>
                <a:gd name="connsiteY27" fmla="*/ 6418997 h 6858000"/>
                <a:gd name="connsiteX28" fmla="*/ 5907662 w 8219860"/>
                <a:gd name="connsiteY28" fmla="*/ 6555769 h 6858000"/>
                <a:gd name="connsiteX29" fmla="*/ 5769864 w 8219860"/>
                <a:gd name="connsiteY29" fmla="*/ 6691081 h 6858000"/>
                <a:gd name="connsiteX30" fmla="*/ 5581270 w 8219860"/>
                <a:gd name="connsiteY30" fmla="*/ 6858000 h 6858000"/>
                <a:gd name="connsiteX31" fmla="*/ 5057635 w 8219860"/>
                <a:gd name="connsiteY31" fmla="*/ 6858000 h 6858000"/>
                <a:gd name="connsiteX32" fmla="*/ 5112401 w 8219860"/>
                <a:gd name="connsiteY32" fmla="*/ 6812805 h 6858000"/>
                <a:gd name="connsiteX33" fmla="*/ 5241495 w 8219860"/>
                <a:gd name="connsiteY33" fmla="*/ 6689617 h 6858000"/>
                <a:gd name="connsiteX34" fmla="*/ 5485639 w 8219860"/>
                <a:gd name="connsiteY34" fmla="*/ 6421192 h 6858000"/>
                <a:gd name="connsiteX35" fmla="*/ 5603981 w 8219860"/>
                <a:gd name="connsiteY35" fmla="*/ 6279592 h 6858000"/>
                <a:gd name="connsiteX36" fmla="*/ 5722615 w 8219860"/>
                <a:gd name="connsiteY36" fmla="*/ 6135503 h 6858000"/>
                <a:gd name="connsiteX37" fmla="*/ 5967636 w 8219860"/>
                <a:gd name="connsiteY37" fmla="*/ 5845135 h 6858000"/>
                <a:gd name="connsiteX38" fmla="*/ 6099583 w 8219860"/>
                <a:gd name="connsiteY38" fmla="*/ 5703828 h 6858000"/>
                <a:gd name="connsiteX39" fmla="*/ 6168189 w 8219860"/>
                <a:gd name="connsiteY39" fmla="*/ 5634490 h 6858000"/>
                <a:gd name="connsiteX40" fmla="*/ 6241769 w 8219860"/>
                <a:gd name="connsiteY40" fmla="*/ 5564129 h 6858000"/>
                <a:gd name="connsiteX41" fmla="*/ 6567684 w 8219860"/>
                <a:gd name="connsiteY41" fmla="*/ 5312962 h 6858000"/>
                <a:gd name="connsiteX42" fmla="*/ 6918466 w 8219860"/>
                <a:gd name="connsiteY42" fmla="*/ 5121628 h 6858000"/>
                <a:gd name="connsiteX43" fmla="*/ 7084202 w 8219860"/>
                <a:gd name="connsiteY43" fmla="*/ 5039856 h 6858000"/>
                <a:gd name="connsiteX44" fmla="*/ 7231508 w 8219860"/>
                <a:gd name="connsiteY44" fmla="*/ 4955159 h 6858000"/>
                <a:gd name="connsiteX45" fmla="*/ 7455757 w 8219860"/>
                <a:gd name="connsiteY45" fmla="*/ 4736907 h 6858000"/>
                <a:gd name="connsiteX46" fmla="*/ 7597796 w 8219860"/>
                <a:gd name="connsiteY46" fmla="*/ 4437761 h 6858000"/>
                <a:gd name="connsiteX47" fmla="*/ 7667720 w 8219860"/>
                <a:gd name="connsiteY47" fmla="*/ 4093562 h 6858000"/>
                <a:gd name="connsiteX48" fmla="*/ 7680008 w 8219860"/>
                <a:gd name="connsiteY48" fmla="*/ 3742632 h 6858000"/>
                <a:gd name="connsiteX49" fmla="*/ 7657188 w 8219860"/>
                <a:gd name="connsiteY49" fmla="*/ 3396237 h 6858000"/>
                <a:gd name="connsiteX50" fmla="*/ 7604818 w 8219860"/>
                <a:gd name="connsiteY50" fmla="*/ 3055255 h 6858000"/>
                <a:gd name="connsiteX51" fmla="*/ 7522900 w 8219860"/>
                <a:gd name="connsiteY51" fmla="*/ 2720270 h 6858000"/>
                <a:gd name="connsiteX52" fmla="*/ 7299968 w 8219860"/>
                <a:gd name="connsiteY52" fmla="*/ 2062442 h 6858000"/>
                <a:gd name="connsiteX53" fmla="*/ 6971566 w 8219860"/>
                <a:gd name="connsiteY53" fmla="*/ 1438698 h 6858000"/>
                <a:gd name="connsiteX54" fmla="*/ 6771307 w 8219860"/>
                <a:gd name="connsiteY54" fmla="*/ 1144380 h 6858000"/>
                <a:gd name="connsiteX55" fmla="*/ 6547935 w 8219860"/>
                <a:gd name="connsiteY55" fmla="*/ 865129 h 6858000"/>
                <a:gd name="connsiteX56" fmla="*/ 6037997 w 8219860"/>
                <a:gd name="connsiteY56" fmla="*/ 359872 h 6858000"/>
                <a:gd name="connsiteX57" fmla="*/ 5602369 w 8219860"/>
                <a:gd name="connsiteY57" fmla="*/ 40572 h 6858000"/>
                <a:gd name="connsiteX58" fmla="*/ 1689206 w 8219860"/>
                <a:gd name="connsiteY58" fmla="*/ 0 h 6858000"/>
                <a:gd name="connsiteX59" fmla="*/ 2580244 w 8219860"/>
                <a:gd name="connsiteY59" fmla="*/ 0 h 6858000"/>
                <a:gd name="connsiteX60" fmla="*/ 2556490 w 8219860"/>
                <a:gd name="connsiteY60" fmla="*/ 13997 h 6858000"/>
                <a:gd name="connsiteX61" fmla="*/ 2125407 w 8219860"/>
                <a:gd name="connsiteY61" fmla="*/ 323156 h 6858000"/>
                <a:gd name="connsiteX62" fmla="*/ 1859322 w 8219860"/>
                <a:gd name="connsiteY62" fmla="*/ 553842 h 6858000"/>
                <a:gd name="connsiteX63" fmla="*/ 1607425 w 8219860"/>
                <a:gd name="connsiteY63" fmla="*/ 799741 h 6858000"/>
                <a:gd name="connsiteX64" fmla="*/ 861829 w 8219860"/>
                <a:gd name="connsiteY64" fmla="*/ 1987400 h 6858000"/>
                <a:gd name="connsiteX65" fmla="*/ 661422 w 8219860"/>
                <a:gd name="connsiteY65" fmla="*/ 2660149 h 6858000"/>
                <a:gd name="connsiteX66" fmla="*/ 608323 w 8219860"/>
                <a:gd name="connsiteY66" fmla="*/ 3006544 h 6858000"/>
                <a:gd name="connsiteX67" fmla="*/ 584625 w 8219860"/>
                <a:gd name="connsiteY67" fmla="*/ 3355571 h 6858000"/>
                <a:gd name="connsiteX68" fmla="*/ 589891 w 8219860"/>
                <a:gd name="connsiteY68" fmla="*/ 3705330 h 6858000"/>
                <a:gd name="connsiteX69" fmla="*/ 623389 w 8219860"/>
                <a:gd name="connsiteY69" fmla="*/ 4053626 h 6858000"/>
                <a:gd name="connsiteX70" fmla="*/ 787078 w 8219860"/>
                <a:gd name="connsiteY70" fmla="*/ 4735736 h 6858000"/>
                <a:gd name="connsiteX71" fmla="*/ 1081251 w 8219860"/>
                <a:gd name="connsiteY71" fmla="*/ 5376742 h 6858000"/>
                <a:gd name="connsiteX72" fmla="*/ 1274196 w 8219860"/>
                <a:gd name="connsiteY72" fmla="*/ 5674278 h 6858000"/>
                <a:gd name="connsiteX73" fmla="*/ 1381274 w 8219860"/>
                <a:gd name="connsiteY73" fmla="*/ 5816170 h 6858000"/>
                <a:gd name="connsiteX74" fmla="*/ 1495959 w 8219860"/>
                <a:gd name="connsiteY74" fmla="*/ 5953677 h 6858000"/>
                <a:gd name="connsiteX75" fmla="*/ 2013356 w 8219860"/>
                <a:gd name="connsiteY75" fmla="*/ 6450448 h 6858000"/>
                <a:gd name="connsiteX76" fmla="*/ 2083865 w 8219860"/>
                <a:gd name="connsiteY76" fmla="*/ 6506327 h 6858000"/>
                <a:gd name="connsiteX77" fmla="*/ 2155688 w 8219860"/>
                <a:gd name="connsiteY77" fmla="*/ 6560744 h 6858000"/>
                <a:gd name="connsiteX78" fmla="*/ 2228537 w 8219860"/>
                <a:gd name="connsiteY78" fmla="*/ 6613844 h 6858000"/>
                <a:gd name="connsiteX79" fmla="*/ 2302700 w 8219860"/>
                <a:gd name="connsiteY79" fmla="*/ 6665190 h 6858000"/>
                <a:gd name="connsiteX80" fmla="*/ 2610915 w 8219860"/>
                <a:gd name="connsiteY80" fmla="*/ 6853454 h 6858000"/>
                <a:gd name="connsiteX81" fmla="*/ 2619731 w 8219860"/>
                <a:gd name="connsiteY81" fmla="*/ 6858000 h 6858000"/>
                <a:gd name="connsiteX82" fmla="*/ 1931408 w 8219860"/>
                <a:gd name="connsiteY82" fmla="*/ 6858000 h 6858000"/>
                <a:gd name="connsiteX83" fmla="*/ 1782231 w 8219860"/>
                <a:gd name="connsiteY83" fmla="*/ 6759101 h 6858000"/>
                <a:gd name="connsiteX84" fmla="*/ 1179844 w 8219860"/>
                <a:gd name="connsiteY84" fmla="*/ 6247262 h 6858000"/>
                <a:gd name="connsiteX85" fmla="*/ 677221 w 8219860"/>
                <a:gd name="connsiteY85" fmla="*/ 5628784 h 6858000"/>
                <a:gd name="connsiteX86" fmla="*/ 302740 w 8219860"/>
                <a:gd name="connsiteY86" fmla="*/ 4919612 h 6858000"/>
                <a:gd name="connsiteX87" fmla="*/ 71615 w 8219860"/>
                <a:gd name="connsiteY87" fmla="*/ 4147685 h 6858000"/>
                <a:gd name="connsiteX88" fmla="*/ 14420 w 8219860"/>
                <a:gd name="connsiteY88" fmla="*/ 3747313 h 6858000"/>
                <a:gd name="connsiteX89" fmla="*/ 815 w 8219860"/>
                <a:gd name="connsiteY89" fmla="*/ 3342991 h 6858000"/>
                <a:gd name="connsiteX90" fmla="*/ 29340 w 8219860"/>
                <a:gd name="connsiteY90" fmla="*/ 2939692 h 6858000"/>
                <a:gd name="connsiteX91" fmla="*/ 97946 w 8219860"/>
                <a:gd name="connsiteY91" fmla="*/ 2541660 h 6858000"/>
                <a:gd name="connsiteX92" fmla="*/ 341358 w 8219860"/>
                <a:gd name="connsiteY92" fmla="*/ 1774268 h 6858000"/>
                <a:gd name="connsiteX93" fmla="*/ 1212758 w 8219860"/>
                <a:gd name="connsiteY93" fmla="*/ 432721 h 6858000"/>
                <a:gd name="connsiteX94" fmla="*/ 1499908 w 8219860"/>
                <a:gd name="connsiteY94" fmla="*/ 150982 h 6858000"/>
                <a:gd name="connsiteX95" fmla="*/ 1655863 w 8219860"/>
                <a:gd name="connsiteY95" fmla="*/ 235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8219860" h="6858000">
                  <a:moveTo>
                    <a:pt x="5534366" y="0"/>
                  </a:moveTo>
                  <a:lnTo>
                    <a:pt x="6263243" y="0"/>
                  </a:lnTo>
                  <a:lnTo>
                    <a:pt x="6295307" y="21377"/>
                  </a:lnTo>
                  <a:cubicBezTo>
                    <a:pt x="6511218" y="172340"/>
                    <a:pt x="6716597" y="339247"/>
                    <a:pt x="6907056" y="522976"/>
                  </a:cubicBezTo>
                  <a:cubicBezTo>
                    <a:pt x="7097514" y="706706"/>
                    <a:pt x="7274807" y="905503"/>
                    <a:pt x="7434107" y="1119513"/>
                  </a:cubicBezTo>
                  <a:cubicBezTo>
                    <a:pt x="7593992" y="1333084"/>
                    <a:pt x="7735155" y="1562014"/>
                    <a:pt x="7856130" y="1802940"/>
                  </a:cubicBezTo>
                  <a:cubicBezTo>
                    <a:pt x="7916105" y="1923621"/>
                    <a:pt x="7970376" y="2047668"/>
                    <a:pt x="8019380" y="2174201"/>
                  </a:cubicBezTo>
                  <a:cubicBezTo>
                    <a:pt x="8031375" y="2205944"/>
                    <a:pt x="8043808" y="2237541"/>
                    <a:pt x="8054634" y="2269723"/>
                  </a:cubicBezTo>
                  <a:lnTo>
                    <a:pt x="8086962" y="2366562"/>
                  </a:lnTo>
                  <a:lnTo>
                    <a:pt x="8115633" y="2464717"/>
                  </a:lnTo>
                  <a:cubicBezTo>
                    <a:pt x="8124995" y="2497484"/>
                    <a:pt x="8132602" y="2530836"/>
                    <a:pt x="8140794" y="2563895"/>
                  </a:cubicBezTo>
                  <a:cubicBezTo>
                    <a:pt x="8203402" y="2829836"/>
                    <a:pt x="8225636" y="3105576"/>
                    <a:pt x="8218615" y="3378975"/>
                  </a:cubicBezTo>
                  <a:cubicBezTo>
                    <a:pt x="8214958" y="3515749"/>
                    <a:pt x="8200476" y="3652229"/>
                    <a:pt x="8175170" y="3786370"/>
                  </a:cubicBezTo>
                  <a:cubicBezTo>
                    <a:pt x="8149716" y="3920510"/>
                    <a:pt x="8114462" y="4052163"/>
                    <a:pt x="8073943" y="4180891"/>
                  </a:cubicBezTo>
                  <a:cubicBezTo>
                    <a:pt x="8033570" y="4309911"/>
                    <a:pt x="7990270" y="4435421"/>
                    <a:pt x="7939071" y="4562246"/>
                  </a:cubicBezTo>
                  <a:cubicBezTo>
                    <a:pt x="7913472" y="4625587"/>
                    <a:pt x="7885678" y="4688926"/>
                    <a:pt x="7854229" y="4751828"/>
                  </a:cubicBezTo>
                  <a:cubicBezTo>
                    <a:pt x="7822193" y="4814437"/>
                    <a:pt x="7786792" y="4876752"/>
                    <a:pt x="7745102" y="4936435"/>
                  </a:cubicBezTo>
                  <a:cubicBezTo>
                    <a:pt x="7703998" y="4996411"/>
                    <a:pt x="7657040" y="5053899"/>
                    <a:pt x="7605403" y="5106852"/>
                  </a:cubicBezTo>
                  <a:cubicBezTo>
                    <a:pt x="7579512" y="5133183"/>
                    <a:pt x="7552596" y="5158489"/>
                    <a:pt x="7524949" y="5182481"/>
                  </a:cubicBezTo>
                  <a:cubicBezTo>
                    <a:pt x="7497301" y="5206323"/>
                    <a:pt x="7468776" y="5228704"/>
                    <a:pt x="7440106" y="5250208"/>
                  </a:cubicBezTo>
                  <a:cubicBezTo>
                    <a:pt x="7324836" y="5335930"/>
                    <a:pt x="7208103" y="5400146"/>
                    <a:pt x="7101758" y="5463633"/>
                  </a:cubicBezTo>
                  <a:cubicBezTo>
                    <a:pt x="6994825" y="5526533"/>
                    <a:pt x="6896230" y="5588996"/>
                    <a:pt x="6804366" y="5657895"/>
                  </a:cubicBezTo>
                  <a:cubicBezTo>
                    <a:pt x="6758141" y="5691978"/>
                    <a:pt x="6713965" y="5728110"/>
                    <a:pt x="6671103" y="5765704"/>
                  </a:cubicBezTo>
                  <a:cubicBezTo>
                    <a:pt x="6627952" y="5802860"/>
                    <a:pt x="6586408" y="5842209"/>
                    <a:pt x="6545887" y="5882583"/>
                  </a:cubicBezTo>
                  <a:cubicBezTo>
                    <a:pt x="6525407" y="5903062"/>
                    <a:pt x="6506245" y="5923103"/>
                    <a:pt x="6485473" y="5945046"/>
                  </a:cubicBezTo>
                  <a:lnTo>
                    <a:pt x="6423303" y="6011604"/>
                  </a:lnTo>
                  <a:lnTo>
                    <a:pt x="6298672" y="6146768"/>
                  </a:lnTo>
                  <a:cubicBezTo>
                    <a:pt x="6214853" y="6237315"/>
                    <a:pt x="6128400" y="6327572"/>
                    <a:pt x="6040923" y="6418997"/>
                  </a:cubicBezTo>
                  <a:cubicBezTo>
                    <a:pt x="5997186" y="6464637"/>
                    <a:pt x="5952569" y="6510130"/>
                    <a:pt x="5907662" y="6555769"/>
                  </a:cubicBezTo>
                  <a:cubicBezTo>
                    <a:pt x="5862460" y="6601118"/>
                    <a:pt x="5816528" y="6646172"/>
                    <a:pt x="5769864" y="6691081"/>
                  </a:cubicBezTo>
                  <a:lnTo>
                    <a:pt x="5581270" y="6858000"/>
                  </a:lnTo>
                  <a:lnTo>
                    <a:pt x="5057635" y="6858000"/>
                  </a:lnTo>
                  <a:lnTo>
                    <a:pt x="5112401" y="6812805"/>
                  </a:lnTo>
                  <a:cubicBezTo>
                    <a:pt x="5156505" y="6773364"/>
                    <a:pt x="5199439" y="6732113"/>
                    <a:pt x="5241495" y="6689617"/>
                  </a:cubicBezTo>
                  <a:cubicBezTo>
                    <a:pt x="5325753" y="6604628"/>
                    <a:pt x="5405916" y="6513934"/>
                    <a:pt x="5485639" y="6421192"/>
                  </a:cubicBezTo>
                  <a:cubicBezTo>
                    <a:pt x="5525427" y="6374674"/>
                    <a:pt x="5564631" y="6327425"/>
                    <a:pt x="5603981" y="6279592"/>
                  </a:cubicBezTo>
                  <a:lnTo>
                    <a:pt x="5722615" y="6135503"/>
                  </a:lnTo>
                  <a:cubicBezTo>
                    <a:pt x="5802339" y="6038957"/>
                    <a:pt x="5882062" y="5940510"/>
                    <a:pt x="5967636" y="5845135"/>
                  </a:cubicBezTo>
                  <a:cubicBezTo>
                    <a:pt x="6010496" y="5797446"/>
                    <a:pt x="6054381" y="5750345"/>
                    <a:pt x="6099583" y="5703828"/>
                  </a:cubicBezTo>
                  <a:lnTo>
                    <a:pt x="6168189" y="5634490"/>
                  </a:lnTo>
                  <a:cubicBezTo>
                    <a:pt x="6191300" y="5611524"/>
                    <a:pt x="6216754" y="5587094"/>
                    <a:pt x="6241769" y="5564129"/>
                  </a:cubicBezTo>
                  <a:cubicBezTo>
                    <a:pt x="6342117" y="5470948"/>
                    <a:pt x="6452414" y="5386688"/>
                    <a:pt x="6567684" y="5312962"/>
                  </a:cubicBezTo>
                  <a:cubicBezTo>
                    <a:pt x="6682806" y="5238945"/>
                    <a:pt x="6803635" y="5177360"/>
                    <a:pt x="6918466" y="5121628"/>
                  </a:cubicBezTo>
                  <a:cubicBezTo>
                    <a:pt x="6975808" y="5093833"/>
                    <a:pt x="7031688" y="5067211"/>
                    <a:pt x="7084202" y="5039856"/>
                  </a:cubicBezTo>
                  <a:cubicBezTo>
                    <a:pt x="7136864" y="5012793"/>
                    <a:pt x="7186453" y="4985439"/>
                    <a:pt x="7231508" y="4955159"/>
                  </a:cubicBezTo>
                  <a:cubicBezTo>
                    <a:pt x="7322202" y="4895476"/>
                    <a:pt x="7395635" y="4824530"/>
                    <a:pt x="7455757" y="4736907"/>
                  </a:cubicBezTo>
                  <a:cubicBezTo>
                    <a:pt x="7515440" y="4649431"/>
                    <a:pt x="7562543" y="4547326"/>
                    <a:pt x="7597796" y="4437761"/>
                  </a:cubicBezTo>
                  <a:cubicBezTo>
                    <a:pt x="7632758" y="4328343"/>
                    <a:pt x="7655139" y="4210293"/>
                    <a:pt x="7667720" y="4093562"/>
                  </a:cubicBezTo>
                  <a:cubicBezTo>
                    <a:pt x="7679860" y="3976389"/>
                    <a:pt x="7682494" y="3858925"/>
                    <a:pt x="7680008" y="3742632"/>
                  </a:cubicBezTo>
                  <a:cubicBezTo>
                    <a:pt x="7676350" y="3626192"/>
                    <a:pt x="7668451" y="3510776"/>
                    <a:pt x="7657188" y="3396237"/>
                  </a:cubicBezTo>
                  <a:cubicBezTo>
                    <a:pt x="7645923" y="3281699"/>
                    <a:pt x="7628808" y="3167745"/>
                    <a:pt x="7604818" y="3055255"/>
                  </a:cubicBezTo>
                  <a:cubicBezTo>
                    <a:pt x="7581120" y="2942618"/>
                    <a:pt x="7552888" y="2831298"/>
                    <a:pt x="7522900" y="2720270"/>
                  </a:cubicBezTo>
                  <a:cubicBezTo>
                    <a:pt x="7462926" y="2498361"/>
                    <a:pt x="7392418" y="2277038"/>
                    <a:pt x="7299968" y="2062442"/>
                  </a:cubicBezTo>
                  <a:cubicBezTo>
                    <a:pt x="7207518" y="1847847"/>
                    <a:pt x="7097514" y="1639104"/>
                    <a:pt x="6971566" y="1438698"/>
                  </a:cubicBezTo>
                  <a:cubicBezTo>
                    <a:pt x="6908226" y="1338642"/>
                    <a:pt x="6841668" y="1240340"/>
                    <a:pt x="6771307" y="1144380"/>
                  </a:cubicBezTo>
                  <a:cubicBezTo>
                    <a:pt x="6700945" y="1048419"/>
                    <a:pt x="6625903" y="955677"/>
                    <a:pt x="6547935" y="865129"/>
                  </a:cubicBezTo>
                  <a:cubicBezTo>
                    <a:pt x="6392438" y="683740"/>
                    <a:pt x="6221873" y="514199"/>
                    <a:pt x="6037997" y="359872"/>
                  </a:cubicBezTo>
                  <a:cubicBezTo>
                    <a:pt x="5900420" y="243689"/>
                    <a:pt x="5754861" y="136638"/>
                    <a:pt x="5602369" y="40572"/>
                  </a:cubicBezTo>
                  <a:close/>
                  <a:moveTo>
                    <a:pt x="1689206" y="0"/>
                  </a:moveTo>
                  <a:lnTo>
                    <a:pt x="2580244" y="0"/>
                  </a:lnTo>
                  <a:lnTo>
                    <a:pt x="2556490" y="13997"/>
                  </a:lnTo>
                  <a:cubicBezTo>
                    <a:pt x="2405637" y="107875"/>
                    <a:pt x="2262108" y="212018"/>
                    <a:pt x="2125407" y="323156"/>
                  </a:cubicBezTo>
                  <a:cubicBezTo>
                    <a:pt x="2033982" y="397174"/>
                    <a:pt x="1946944" y="475874"/>
                    <a:pt x="1859322" y="553842"/>
                  </a:cubicBezTo>
                  <a:cubicBezTo>
                    <a:pt x="1771699" y="631664"/>
                    <a:pt x="1686271" y="712557"/>
                    <a:pt x="1607425" y="799741"/>
                  </a:cubicBezTo>
                  <a:cubicBezTo>
                    <a:pt x="1289847" y="1146281"/>
                    <a:pt x="1036342" y="1551627"/>
                    <a:pt x="861829" y="1987400"/>
                  </a:cubicBezTo>
                  <a:cubicBezTo>
                    <a:pt x="774499" y="2205213"/>
                    <a:pt x="707062" y="2430780"/>
                    <a:pt x="661422" y="2660149"/>
                  </a:cubicBezTo>
                  <a:cubicBezTo>
                    <a:pt x="638750" y="2774834"/>
                    <a:pt x="621196" y="2890541"/>
                    <a:pt x="608323" y="3006544"/>
                  </a:cubicBezTo>
                  <a:cubicBezTo>
                    <a:pt x="595888" y="3122545"/>
                    <a:pt x="587990" y="3239131"/>
                    <a:pt x="584625" y="3355571"/>
                  </a:cubicBezTo>
                  <a:cubicBezTo>
                    <a:pt x="581699" y="3472156"/>
                    <a:pt x="582578" y="3588890"/>
                    <a:pt x="589891" y="3705330"/>
                  </a:cubicBezTo>
                  <a:cubicBezTo>
                    <a:pt x="595742" y="3821770"/>
                    <a:pt x="607591" y="3937917"/>
                    <a:pt x="623389" y="4053626"/>
                  </a:cubicBezTo>
                  <a:cubicBezTo>
                    <a:pt x="655864" y="4284896"/>
                    <a:pt x="709988" y="4513828"/>
                    <a:pt x="787078" y="4735736"/>
                  </a:cubicBezTo>
                  <a:cubicBezTo>
                    <a:pt x="864023" y="4957499"/>
                    <a:pt x="962324" y="5172825"/>
                    <a:pt x="1081251" y="5376742"/>
                  </a:cubicBezTo>
                  <a:cubicBezTo>
                    <a:pt x="1140934" y="5478553"/>
                    <a:pt x="1205152" y="5578172"/>
                    <a:pt x="1274196" y="5674278"/>
                  </a:cubicBezTo>
                  <a:cubicBezTo>
                    <a:pt x="1308571" y="5722552"/>
                    <a:pt x="1344557" y="5769654"/>
                    <a:pt x="1381274" y="5816170"/>
                  </a:cubicBezTo>
                  <a:cubicBezTo>
                    <a:pt x="1418575" y="5862543"/>
                    <a:pt x="1456608" y="5908622"/>
                    <a:pt x="1495959" y="5953677"/>
                  </a:cubicBezTo>
                  <a:cubicBezTo>
                    <a:pt x="1652919" y="6133894"/>
                    <a:pt x="1826555" y="6300071"/>
                    <a:pt x="2013356" y="6450448"/>
                  </a:cubicBezTo>
                  <a:cubicBezTo>
                    <a:pt x="2037053" y="6468879"/>
                    <a:pt x="2060020" y="6488188"/>
                    <a:pt x="2083865" y="6506327"/>
                  </a:cubicBezTo>
                  <a:lnTo>
                    <a:pt x="2155688" y="6560744"/>
                  </a:lnTo>
                  <a:lnTo>
                    <a:pt x="2228537" y="6613844"/>
                  </a:lnTo>
                  <a:lnTo>
                    <a:pt x="2302700" y="6665190"/>
                  </a:lnTo>
                  <a:cubicBezTo>
                    <a:pt x="2402465" y="6732186"/>
                    <a:pt x="2505008" y="6795525"/>
                    <a:pt x="2610915" y="6853454"/>
                  </a:cubicBezTo>
                  <a:lnTo>
                    <a:pt x="2619731" y="6858000"/>
                  </a:lnTo>
                  <a:lnTo>
                    <a:pt x="1931408" y="6858000"/>
                  </a:lnTo>
                  <a:lnTo>
                    <a:pt x="1782231" y="6759101"/>
                  </a:lnTo>
                  <a:cubicBezTo>
                    <a:pt x="1566612" y="6607846"/>
                    <a:pt x="1365329" y="6435527"/>
                    <a:pt x="1179844" y="6247262"/>
                  </a:cubicBezTo>
                  <a:cubicBezTo>
                    <a:pt x="994506" y="6059437"/>
                    <a:pt x="824235" y="5851280"/>
                    <a:pt x="677221" y="5628784"/>
                  </a:cubicBezTo>
                  <a:cubicBezTo>
                    <a:pt x="530062" y="5405851"/>
                    <a:pt x="404700" y="5167998"/>
                    <a:pt x="302740" y="4919612"/>
                  </a:cubicBezTo>
                  <a:cubicBezTo>
                    <a:pt x="200636" y="4671373"/>
                    <a:pt x="123692" y="4412162"/>
                    <a:pt x="71615" y="4147685"/>
                  </a:cubicBezTo>
                  <a:cubicBezTo>
                    <a:pt x="45285" y="4015446"/>
                    <a:pt x="26854" y="3881599"/>
                    <a:pt x="14420" y="3747313"/>
                  </a:cubicBezTo>
                  <a:cubicBezTo>
                    <a:pt x="3595" y="3612880"/>
                    <a:pt x="-2256" y="3477862"/>
                    <a:pt x="815" y="3342991"/>
                  </a:cubicBezTo>
                  <a:cubicBezTo>
                    <a:pt x="3156" y="3208119"/>
                    <a:pt x="12811" y="3073394"/>
                    <a:pt x="29340" y="2939692"/>
                  </a:cubicBezTo>
                  <a:cubicBezTo>
                    <a:pt x="45578" y="2805845"/>
                    <a:pt x="68690" y="2673022"/>
                    <a:pt x="97946" y="2541660"/>
                  </a:cubicBezTo>
                  <a:cubicBezTo>
                    <a:pt x="156167" y="2278939"/>
                    <a:pt x="237791" y="2021777"/>
                    <a:pt x="341358" y="1774268"/>
                  </a:cubicBezTo>
                  <a:cubicBezTo>
                    <a:pt x="548640" y="1279252"/>
                    <a:pt x="844567" y="822415"/>
                    <a:pt x="1212758" y="432721"/>
                  </a:cubicBezTo>
                  <a:cubicBezTo>
                    <a:pt x="1305208" y="335736"/>
                    <a:pt x="1399705" y="240506"/>
                    <a:pt x="1499908" y="150982"/>
                  </a:cubicBezTo>
                  <a:cubicBezTo>
                    <a:pt x="1550010" y="106294"/>
                    <a:pt x="1602232" y="64018"/>
                    <a:pt x="1655863" y="2359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EC2EF310-93E6-4F72-B482-07BF5CFBB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65807" y="-3810"/>
              <a:ext cx="8870393" cy="6858000"/>
            </a:xfrm>
            <a:custGeom>
              <a:avLst/>
              <a:gdLst>
                <a:gd name="connsiteX0" fmla="*/ 6200652 w 8899328"/>
                <a:gd name="connsiteY0" fmla="*/ 0 h 6858000"/>
                <a:gd name="connsiteX1" fmla="*/ 7036991 w 8899328"/>
                <a:gd name="connsiteY1" fmla="*/ 0 h 6858000"/>
                <a:gd name="connsiteX2" fmla="*/ 7111956 w 8899328"/>
                <a:gd name="connsiteY2" fmla="*/ 52444 h 6858000"/>
                <a:gd name="connsiteX3" fmla="*/ 8899328 w 8899328"/>
                <a:gd name="connsiteY3" fmla="*/ 3560285 h 6858000"/>
                <a:gd name="connsiteX4" fmla="*/ 7441506 w 8899328"/>
                <a:gd name="connsiteY4" fmla="*/ 6800585 h 6858000"/>
                <a:gd name="connsiteX5" fmla="*/ 7374130 w 8899328"/>
                <a:gd name="connsiteY5" fmla="*/ 6858000 h 6858000"/>
                <a:gd name="connsiteX6" fmla="*/ 5835221 w 8899328"/>
                <a:gd name="connsiteY6" fmla="*/ 6858000 h 6858000"/>
                <a:gd name="connsiteX7" fmla="*/ 5891385 w 8899328"/>
                <a:gd name="connsiteY7" fmla="*/ 6810175 h 6858000"/>
                <a:gd name="connsiteX8" fmla="*/ 6032854 w 8899328"/>
                <a:gd name="connsiteY8" fmla="*/ 6677494 h 6858000"/>
                <a:gd name="connsiteX9" fmla="*/ 6170584 w 8899328"/>
                <a:gd name="connsiteY9" fmla="*/ 6539762 h 6858000"/>
                <a:gd name="connsiteX10" fmla="*/ 6305296 w 8899328"/>
                <a:gd name="connsiteY10" fmla="*/ 6398150 h 6858000"/>
                <a:gd name="connsiteX11" fmla="*/ 6572709 w 8899328"/>
                <a:gd name="connsiteY11" fmla="*/ 6110468 h 6858000"/>
                <a:gd name="connsiteX12" fmla="*/ 6707707 w 8899328"/>
                <a:gd name="connsiteY12" fmla="*/ 5966410 h 6858000"/>
                <a:gd name="connsiteX13" fmla="*/ 6846876 w 8899328"/>
                <a:gd name="connsiteY13" fmla="*/ 5823934 h 6858000"/>
                <a:gd name="connsiteX14" fmla="*/ 7497863 w 8899328"/>
                <a:gd name="connsiteY14" fmla="*/ 5348633 h 6858000"/>
                <a:gd name="connsiteX15" fmla="*/ 7825226 w 8899328"/>
                <a:gd name="connsiteY15" fmla="*/ 5147788 h 6858000"/>
                <a:gd name="connsiteX16" fmla="*/ 8071216 w 8899328"/>
                <a:gd name="connsiteY16" fmla="*/ 4893890 h 6858000"/>
                <a:gd name="connsiteX17" fmla="*/ 8224043 w 8899328"/>
                <a:gd name="connsiteY17" fmla="*/ 4570985 h 6858000"/>
                <a:gd name="connsiteX18" fmla="*/ 8315049 w 8899328"/>
                <a:gd name="connsiteY18" fmla="*/ 4212279 h 6858000"/>
                <a:gd name="connsiteX19" fmla="*/ 8330721 w 8899328"/>
                <a:gd name="connsiteY19" fmla="*/ 4120699 h 6858000"/>
                <a:gd name="connsiteX20" fmla="*/ 8343947 w 8899328"/>
                <a:gd name="connsiteY20" fmla="*/ 4028973 h 6858000"/>
                <a:gd name="connsiteX21" fmla="*/ 8353867 w 8899328"/>
                <a:gd name="connsiteY21" fmla="*/ 3936961 h 6858000"/>
                <a:gd name="connsiteX22" fmla="*/ 8361055 w 8899328"/>
                <a:gd name="connsiteY22" fmla="*/ 3844661 h 6858000"/>
                <a:gd name="connsiteX23" fmla="*/ 8365083 w 8899328"/>
                <a:gd name="connsiteY23" fmla="*/ 3475748 h 6858000"/>
                <a:gd name="connsiteX24" fmla="*/ 8359475 w 8899328"/>
                <a:gd name="connsiteY24" fmla="*/ 3383736 h 6858000"/>
                <a:gd name="connsiteX25" fmla="*/ 8350992 w 8899328"/>
                <a:gd name="connsiteY25" fmla="*/ 3292012 h 6858000"/>
                <a:gd name="connsiteX26" fmla="*/ 8340497 w 8899328"/>
                <a:gd name="connsiteY26" fmla="*/ 3200431 h 6858000"/>
                <a:gd name="connsiteX27" fmla="*/ 8327557 w 8899328"/>
                <a:gd name="connsiteY27" fmla="*/ 3109137 h 6858000"/>
                <a:gd name="connsiteX28" fmla="*/ 8252222 w 8899328"/>
                <a:gd name="connsiteY28" fmla="*/ 2747843 h 6858000"/>
                <a:gd name="connsiteX29" fmla="*/ 7998038 w 8899328"/>
                <a:gd name="connsiteY29" fmla="*/ 2051137 h 6858000"/>
                <a:gd name="connsiteX30" fmla="*/ 7825803 w 8899328"/>
                <a:gd name="connsiteY30" fmla="*/ 1719174 h 6858000"/>
                <a:gd name="connsiteX31" fmla="*/ 7627401 w 8899328"/>
                <a:gd name="connsiteY31" fmla="*/ 1399431 h 6858000"/>
                <a:gd name="connsiteX32" fmla="*/ 7404557 w 8899328"/>
                <a:gd name="connsiteY32" fmla="*/ 1093490 h 6858000"/>
                <a:gd name="connsiteX33" fmla="*/ 7157849 w 8899328"/>
                <a:gd name="connsiteY33" fmla="*/ 803362 h 6858000"/>
                <a:gd name="connsiteX34" fmla="*/ 6889001 w 8899328"/>
                <a:gd name="connsiteY34" fmla="*/ 530489 h 6858000"/>
                <a:gd name="connsiteX35" fmla="*/ 6597149 w 8899328"/>
                <a:gd name="connsiteY35" fmla="*/ 279180 h 6858000"/>
                <a:gd name="connsiteX36" fmla="*/ 6283731 w 8899328"/>
                <a:gd name="connsiteY36" fmla="*/ 51736 h 6858000"/>
                <a:gd name="connsiteX37" fmla="*/ 1862338 w 8899328"/>
                <a:gd name="connsiteY37" fmla="*/ 0 h 6858000"/>
                <a:gd name="connsiteX38" fmla="*/ 2555184 w 8899328"/>
                <a:gd name="connsiteY38" fmla="*/ 0 h 6858000"/>
                <a:gd name="connsiteX39" fmla="*/ 2420890 w 8899328"/>
                <a:gd name="connsiteY39" fmla="*/ 86030 h 6858000"/>
                <a:gd name="connsiteX40" fmla="*/ 1703381 w 8899328"/>
                <a:gd name="connsiteY40" fmla="*/ 715375 h 6858000"/>
                <a:gd name="connsiteX41" fmla="*/ 923719 w 8899328"/>
                <a:gd name="connsiteY41" fmla="*/ 1986010 h 6858000"/>
                <a:gd name="connsiteX42" fmla="*/ 717122 w 8899328"/>
                <a:gd name="connsiteY42" fmla="*/ 2694936 h 6858000"/>
                <a:gd name="connsiteX43" fmla="*/ 646244 w 8899328"/>
                <a:gd name="connsiteY43" fmla="*/ 3427730 h 6858000"/>
                <a:gd name="connsiteX44" fmla="*/ 707346 w 8899328"/>
                <a:gd name="connsiteY44" fmla="*/ 4160522 h 6858000"/>
                <a:gd name="connsiteX45" fmla="*/ 902872 w 8899328"/>
                <a:gd name="connsiteY45" fmla="*/ 4869880 h 6858000"/>
                <a:gd name="connsiteX46" fmla="*/ 1677359 w 8899328"/>
                <a:gd name="connsiteY46" fmla="*/ 6124701 h 6858000"/>
                <a:gd name="connsiteX47" fmla="*/ 2547624 w 8899328"/>
                <a:gd name="connsiteY47" fmla="*/ 6829930 h 6858000"/>
                <a:gd name="connsiteX48" fmla="*/ 2596857 w 8899328"/>
                <a:gd name="connsiteY48" fmla="*/ 6858000 h 6858000"/>
                <a:gd name="connsiteX49" fmla="*/ 1525198 w 8899328"/>
                <a:gd name="connsiteY49" fmla="*/ 6858000 h 6858000"/>
                <a:gd name="connsiteX50" fmla="*/ 1457823 w 8899328"/>
                <a:gd name="connsiteY50" fmla="*/ 6800585 h 6858000"/>
                <a:gd name="connsiteX51" fmla="*/ 0 w 8899328"/>
                <a:gd name="connsiteY51" fmla="*/ 3560285 h 6858000"/>
                <a:gd name="connsiteX52" fmla="*/ 1787372 w 8899328"/>
                <a:gd name="connsiteY52" fmla="*/ 5244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8899328" h="6858000">
                  <a:moveTo>
                    <a:pt x="6200652" y="0"/>
                  </a:moveTo>
                  <a:lnTo>
                    <a:pt x="7036991" y="0"/>
                  </a:lnTo>
                  <a:lnTo>
                    <a:pt x="7111956" y="52444"/>
                  </a:lnTo>
                  <a:cubicBezTo>
                    <a:pt x="8196995" y="850732"/>
                    <a:pt x="8899328" y="2124819"/>
                    <a:pt x="8899328" y="3560285"/>
                  </a:cubicBezTo>
                  <a:cubicBezTo>
                    <a:pt x="8899328" y="4844649"/>
                    <a:pt x="8337073" y="5999820"/>
                    <a:pt x="7441506" y="6800585"/>
                  </a:cubicBezTo>
                  <a:lnTo>
                    <a:pt x="7374130" y="6858000"/>
                  </a:lnTo>
                  <a:lnTo>
                    <a:pt x="5835221" y="6858000"/>
                  </a:lnTo>
                  <a:lnTo>
                    <a:pt x="5891385" y="6810175"/>
                  </a:lnTo>
                  <a:cubicBezTo>
                    <a:pt x="5939440" y="6767098"/>
                    <a:pt x="5986561" y="6722781"/>
                    <a:pt x="6032854" y="6677494"/>
                  </a:cubicBezTo>
                  <a:cubicBezTo>
                    <a:pt x="6079290" y="6632350"/>
                    <a:pt x="6125297" y="6586487"/>
                    <a:pt x="6170584" y="6539762"/>
                  </a:cubicBezTo>
                  <a:cubicBezTo>
                    <a:pt x="6215872" y="6493038"/>
                    <a:pt x="6260585" y="6445738"/>
                    <a:pt x="6305296" y="6398150"/>
                  </a:cubicBezTo>
                  <a:cubicBezTo>
                    <a:pt x="6394865" y="6303119"/>
                    <a:pt x="6483283" y="6206649"/>
                    <a:pt x="6572709" y="6110468"/>
                  </a:cubicBezTo>
                  <a:lnTo>
                    <a:pt x="6707707" y="5966410"/>
                  </a:lnTo>
                  <a:cubicBezTo>
                    <a:pt x="6752995" y="5918535"/>
                    <a:pt x="6798426" y="5871090"/>
                    <a:pt x="6846876" y="5823934"/>
                  </a:cubicBezTo>
                  <a:cubicBezTo>
                    <a:pt x="7037227" y="5634303"/>
                    <a:pt x="7265821" y="5478169"/>
                    <a:pt x="7497863" y="5348633"/>
                  </a:cubicBezTo>
                  <a:cubicBezTo>
                    <a:pt x="7612735" y="5282499"/>
                    <a:pt x="7726745" y="5220534"/>
                    <a:pt x="7825226" y="5147788"/>
                  </a:cubicBezTo>
                  <a:cubicBezTo>
                    <a:pt x="7924139" y="5075471"/>
                    <a:pt x="8006807" y="4992085"/>
                    <a:pt x="8071216" y="4893890"/>
                  </a:cubicBezTo>
                  <a:cubicBezTo>
                    <a:pt x="8136631" y="4796702"/>
                    <a:pt x="8185081" y="4686430"/>
                    <a:pt x="8224043" y="4570985"/>
                  </a:cubicBezTo>
                  <a:cubicBezTo>
                    <a:pt x="8263005" y="4455537"/>
                    <a:pt x="8292046" y="4334053"/>
                    <a:pt x="8315049" y="4212279"/>
                  </a:cubicBezTo>
                  <a:cubicBezTo>
                    <a:pt x="8320225" y="4181657"/>
                    <a:pt x="8326407" y="4151321"/>
                    <a:pt x="8330721" y="4120699"/>
                  </a:cubicBezTo>
                  <a:lnTo>
                    <a:pt x="8343947" y="4028973"/>
                  </a:lnTo>
                  <a:lnTo>
                    <a:pt x="8353867" y="3936961"/>
                  </a:lnTo>
                  <a:cubicBezTo>
                    <a:pt x="8357605" y="3906338"/>
                    <a:pt x="8358468" y="3875427"/>
                    <a:pt x="8361055" y="3844661"/>
                  </a:cubicBezTo>
                  <a:cubicBezTo>
                    <a:pt x="8369825" y="3721738"/>
                    <a:pt x="8369969" y="3598527"/>
                    <a:pt x="8365083" y="3475748"/>
                  </a:cubicBezTo>
                  <a:lnTo>
                    <a:pt x="8359475" y="3383736"/>
                  </a:lnTo>
                  <a:cubicBezTo>
                    <a:pt x="8357031" y="3353114"/>
                    <a:pt x="8353723" y="3322634"/>
                    <a:pt x="8350992" y="3292012"/>
                  </a:cubicBezTo>
                  <a:cubicBezTo>
                    <a:pt x="8348549" y="3261388"/>
                    <a:pt x="8343947" y="3230909"/>
                    <a:pt x="8340497" y="3200431"/>
                  </a:cubicBezTo>
                  <a:cubicBezTo>
                    <a:pt x="8337333" y="3169807"/>
                    <a:pt x="8332301" y="3139471"/>
                    <a:pt x="8327557" y="3109137"/>
                  </a:cubicBezTo>
                  <a:cubicBezTo>
                    <a:pt x="8308293" y="2987651"/>
                    <a:pt x="8283133" y="2867173"/>
                    <a:pt x="8252222" y="2747843"/>
                  </a:cubicBezTo>
                  <a:cubicBezTo>
                    <a:pt x="8188963" y="2509618"/>
                    <a:pt x="8103565" y="2276424"/>
                    <a:pt x="7998038" y="2051137"/>
                  </a:cubicBezTo>
                  <a:cubicBezTo>
                    <a:pt x="7945131" y="1938709"/>
                    <a:pt x="7887767" y="1827864"/>
                    <a:pt x="7825803" y="1719174"/>
                  </a:cubicBezTo>
                  <a:cubicBezTo>
                    <a:pt x="7764413" y="1610196"/>
                    <a:pt x="7697704" y="1503807"/>
                    <a:pt x="7627401" y="1399431"/>
                  </a:cubicBezTo>
                  <a:cubicBezTo>
                    <a:pt x="7557241" y="1295054"/>
                    <a:pt x="7482337" y="1193408"/>
                    <a:pt x="7404557" y="1093490"/>
                  </a:cubicBezTo>
                  <a:cubicBezTo>
                    <a:pt x="7326203" y="994145"/>
                    <a:pt x="7243824" y="897388"/>
                    <a:pt x="7157849" y="803362"/>
                  </a:cubicBezTo>
                  <a:cubicBezTo>
                    <a:pt x="7071731" y="709624"/>
                    <a:pt x="6982739" y="617755"/>
                    <a:pt x="6889001" y="530489"/>
                  </a:cubicBezTo>
                  <a:cubicBezTo>
                    <a:pt x="6795407" y="443077"/>
                    <a:pt x="6698076" y="359115"/>
                    <a:pt x="6597149" y="279180"/>
                  </a:cubicBezTo>
                  <a:cubicBezTo>
                    <a:pt x="6496223" y="199244"/>
                    <a:pt x="6391846" y="122902"/>
                    <a:pt x="6283731" y="51736"/>
                  </a:cubicBezTo>
                  <a:close/>
                  <a:moveTo>
                    <a:pt x="1862338" y="0"/>
                  </a:moveTo>
                  <a:lnTo>
                    <a:pt x="2555184" y="0"/>
                  </a:lnTo>
                  <a:lnTo>
                    <a:pt x="2420890" y="86030"/>
                  </a:lnTo>
                  <a:cubicBezTo>
                    <a:pt x="2154693" y="266478"/>
                    <a:pt x="1913733" y="479863"/>
                    <a:pt x="1703381" y="715375"/>
                  </a:cubicBezTo>
                  <a:cubicBezTo>
                    <a:pt x="1365810" y="1092339"/>
                    <a:pt x="1104149" y="1525660"/>
                    <a:pt x="923719" y="1986010"/>
                  </a:cubicBezTo>
                  <a:cubicBezTo>
                    <a:pt x="833720" y="2216041"/>
                    <a:pt x="763129" y="2453260"/>
                    <a:pt x="717122" y="2694936"/>
                  </a:cubicBezTo>
                  <a:cubicBezTo>
                    <a:pt x="671259" y="2936614"/>
                    <a:pt x="647538" y="3182027"/>
                    <a:pt x="646244" y="3427730"/>
                  </a:cubicBezTo>
                  <a:cubicBezTo>
                    <a:pt x="644376" y="3673432"/>
                    <a:pt x="665077" y="3918845"/>
                    <a:pt x="707346" y="4160522"/>
                  </a:cubicBezTo>
                  <a:cubicBezTo>
                    <a:pt x="749183" y="4402342"/>
                    <a:pt x="816035" y="4639849"/>
                    <a:pt x="902872" y="4869880"/>
                  </a:cubicBezTo>
                  <a:cubicBezTo>
                    <a:pt x="1077984" y="5329367"/>
                    <a:pt x="1339500" y="5759239"/>
                    <a:pt x="1677359" y="6124701"/>
                  </a:cubicBezTo>
                  <a:cubicBezTo>
                    <a:pt x="1930752" y="6398797"/>
                    <a:pt x="2225066" y="6636097"/>
                    <a:pt x="2547624" y="6829930"/>
                  </a:cubicBezTo>
                  <a:lnTo>
                    <a:pt x="2596857" y="6858000"/>
                  </a:lnTo>
                  <a:lnTo>
                    <a:pt x="1525198" y="6858000"/>
                  </a:lnTo>
                  <a:lnTo>
                    <a:pt x="1457823" y="6800585"/>
                  </a:lnTo>
                  <a:cubicBezTo>
                    <a:pt x="562255" y="5999820"/>
                    <a:pt x="0" y="4844649"/>
                    <a:pt x="0" y="3560285"/>
                  </a:cubicBezTo>
                  <a:cubicBezTo>
                    <a:pt x="0" y="2124819"/>
                    <a:pt x="702333" y="850732"/>
                    <a:pt x="1787372" y="5244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0AB910-B0C2-495C-AFD9-34F51C9D4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810"/>
              <a:ext cx="12192000" cy="6858000"/>
            </a:xfrm>
            <a:custGeom>
              <a:avLst/>
              <a:gdLst>
                <a:gd name="connsiteX0" fmla="*/ 8201697 w 12192000"/>
                <a:gd name="connsiteY0" fmla="*/ 0 h 6858001"/>
                <a:gd name="connsiteX1" fmla="*/ 12192000 w 12192000"/>
                <a:gd name="connsiteY1" fmla="*/ 0 h 6858001"/>
                <a:gd name="connsiteX2" fmla="*/ 12192000 w 12192000"/>
                <a:gd name="connsiteY2" fmla="*/ 6858001 h 6858001"/>
                <a:gd name="connsiteX3" fmla="*/ 8460487 w 12192000"/>
                <a:gd name="connsiteY3" fmla="*/ 6858001 h 6858001"/>
                <a:gd name="connsiteX4" fmla="*/ 8553921 w 12192000"/>
                <a:gd name="connsiteY4" fmla="*/ 6784577 h 6858001"/>
                <a:gd name="connsiteX5" fmla="*/ 10092281 w 12192000"/>
                <a:gd name="connsiteY5" fmla="*/ 3522553 h 6858001"/>
                <a:gd name="connsiteX6" fmla="*/ 8228486 w 12192000"/>
                <a:gd name="connsiteY6" fmla="*/ 17174 h 6858001"/>
                <a:gd name="connsiteX7" fmla="*/ 0 w 12192000"/>
                <a:gd name="connsiteY7" fmla="*/ 0 h 6858001"/>
                <a:gd name="connsiteX8" fmla="*/ 3528179 w 12192000"/>
                <a:gd name="connsiteY8" fmla="*/ 0 h 6858001"/>
                <a:gd name="connsiteX9" fmla="*/ 3501391 w 12192000"/>
                <a:gd name="connsiteY9" fmla="*/ 17174 h 6858001"/>
                <a:gd name="connsiteX10" fmla="*/ 1637595 w 12192000"/>
                <a:gd name="connsiteY10" fmla="*/ 3522553 h 6858001"/>
                <a:gd name="connsiteX11" fmla="*/ 3175956 w 12192000"/>
                <a:gd name="connsiteY11" fmla="*/ 6784577 h 6858001"/>
                <a:gd name="connsiteX12" fmla="*/ 3269390 w 12192000"/>
                <a:gd name="connsiteY12" fmla="*/ 6858001 h 6858001"/>
                <a:gd name="connsiteX13" fmla="*/ 0 w 12192000"/>
                <a:gd name="connsiteY13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1">
                  <a:moveTo>
                    <a:pt x="8201697" y="0"/>
                  </a:moveTo>
                  <a:lnTo>
                    <a:pt x="12192000" y="0"/>
                  </a:lnTo>
                  <a:lnTo>
                    <a:pt x="12192000" y="6858001"/>
                  </a:lnTo>
                  <a:lnTo>
                    <a:pt x="8460487" y="6858001"/>
                  </a:lnTo>
                  <a:lnTo>
                    <a:pt x="8553921" y="6784577"/>
                  </a:lnTo>
                  <a:cubicBezTo>
                    <a:pt x="9493436" y="6009220"/>
                    <a:pt x="10092281" y="4835820"/>
                    <a:pt x="10092281" y="3522553"/>
                  </a:cubicBezTo>
                  <a:cubicBezTo>
                    <a:pt x="10092281" y="2063368"/>
                    <a:pt x="9352966" y="776858"/>
                    <a:pt x="8228486" y="17174"/>
                  </a:cubicBezTo>
                  <a:close/>
                  <a:moveTo>
                    <a:pt x="0" y="0"/>
                  </a:moveTo>
                  <a:lnTo>
                    <a:pt x="3528179" y="0"/>
                  </a:lnTo>
                  <a:lnTo>
                    <a:pt x="3501391" y="17174"/>
                  </a:lnTo>
                  <a:cubicBezTo>
                    <a:pt x="2376910" y="776858"/>
                    <a:pt x="1637595" y="2063368"/>
                    <a:pt x="1637595" y="3522553"/>
                  </a:cubicBezTo>
                  <a:cubicBezTo>
                    <a:pt x="1637595" y="4835820"/>
                    <a:pt x="2236440" y="6009220"/>
                    <a:pt x="3175956" y="6784577"/>
                  </a:cubicBezTo>
                  <a:lnTo>
                    <a:pt x="3269390" y="6858001"/>
                  </a:lnTo>
                  <a:lnTo>
                    <a:pt x="0" y="685800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90D6EE8-D707-AE53-149F-3F2DB131D31B}"/>
              </a:ext>
            </a:extLst>
          </p:cNvPr>
          <p:cNvSpPr txBox="1"/>
          <p:nvPr/>
        </p:nvSpPr>
        <p:spPr>
          <a:xfrm>
            <a:off x="8412632" y="1075039"/>
            <a:ext cx="373174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kern="1800" dirty="0"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Neo-Nazis Are Celebrating</a:t>
            </a:r>
            <a:br>
              <a:rPr lang="en-US" sz="4000" b="1" kern="1800" dirty="0"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kern="1800" dirty="0"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Kanye West and Calling Him</a:t>
            </a:r>
            <a:br>
              <a:rPr lang="en-US" sz="4000" b="1" kern="1800" dirty="0"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kern="1800" dirty="0"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Greatest 'Since Adolf</a:t>
            </a:r>
            <a:br>
              <a:rPr lang="en-US" sz="4000" b="1" kern="1800" dirty="0"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kern="1800" dirty="0">
                <a:effectLst/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Hitler'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34DB50-8A28-16F5-9FD2-F788BE8A21E3}"/>
              </a:ext>
            </a:extLst>
          </p:cNvPr>
          <p:cNvSpPr txBox="1"/>
          <p:nvPr/>
        </p:nvSpPr>
        <p:spPr>
          <a:xfrm>
            <a:off x="-11506" y="6300192"/>
            <a:ext cx="20736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b="1" i="1" kern="1800" dirty="0"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Gizmodo</a:t>
            </a:r>
            <a:endParaRPr lang="en-US" sz="3000" b="1" i="1" kern="1800" dirty="0">
              <a:effectLst/>
              <a:latin typeface="Impact" panose="020B080603090205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78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254</Words>
  <Application>Microsoft Macintosh PowerPoint</Application>
  <PresentationFormat>Widescreen</PresentationFormat>
  <Paragraphs>48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Meiryo</vt:lpstr>
      <vt:lpstr>Arial</vt:lpstr>
      <vt:lpstr>Calibri</vt:lpstr>
      <vt:lpstr>Calibri Light</vt:lpstr>
      <vt:lpstr>Impact</vt:lpstr>
      <vt:lpstr>Office Theme</vt:lpstr>
      <vt:lpstr>Media Report 2023</vt:lpstr>
      <vt:lpstr>Anti-Missionaries Israel</vt:lpstr>
      <vt:lpstr>PowerPoint Presentation</vt:lpstr>
      <vt:lpstr>Israel Focused</vt:lpstr>
      <vt:lpstr>PowerPoint Presentation</vt:lpstr>
      <vt:lpstr>PowerPoint Presentation</vt:lpstr>
      <vt:lpstr>PowerPoint Presentation</vt:lpstr>
      <vt:lpstr>High Profile Antisemitism</vt:lpstr>
      <vt:lpstr>PowerPoint Presentation</vt:lpstr>
      <vt:lpstr>PowerPoint Presentation</vt:lpstr>
      <vt:lpstr>Antisemitism</vt:lpstr>
      <vt:lpstr>PowerPoint Presentation</vt:lpstr>
      <vt:lpstr>PowerPoint Presentation</vt:lpstr>
      <vt:lpstr>Jewish Evangelism</vt:lpstr>
      <vt:lpstr>PowerPoint Presentation</vt:lpstr>
      <vt:lpstr>PowerPoint Presentation</vt:lpstr>
      <vt:lpstr>PowerPoint Presentation</vt:lpstr>
      <vt:lpstr>Demographics</vt:lpstr>
      <vt:lpstr>Rabbi Reflections</vt:lpstr>
      <vt:lpstr>PowerPoint Presentation</vt:lpstr>
      <vt:lpstr>Potpourri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LCJE Media 2023</dc:title>
  <dc:creator>Amanda Azucena</dc:creator>
  <cp:lastModifiedBy>Amanda Azucena</cp:lastModifiedBy>
  <cp:revision>5</cp:revision>
  <dcterms:created xsi:type="dcterms:W3CDTF">2023-02-17T18:15:48Z</dcterms:created>
  <dcterms:modified xsi:type="dcterms:W3CDTF">2023-02-22T19:22:29Z</dcterms:modified>
</cp:coreProperties>
</file>