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992F-C482-4D54-86B0-835591399B9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E36B-A0B7-4D0C-9354-8C788443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5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992F-C482-4D54-86B0-835591399B9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E36B-A0B7-4D0C-9354-8C788443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992F-C482-4D54-86B0-835591399B9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E36B-A0B7-4D0C-9354-8C788443DD0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8731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992F-C482-4D54-86B0-835591399B9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E36B-A0B7-4D0C-9354-8C788443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09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992F-C482-4D54-86B0-835591399B9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E36B-A0B7-4D0C-9354-8C788443DD0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8102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992F-C482-4D54-86B0-835591399B9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E36B-A0B7-4D0C-9354-8C788443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24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992F-C482-4D54-86B0-835591399B9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E36B-A0B7-4D0C-9354-8C788443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78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992F-C482-4D54-86B0-835591399B9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E36B-A0B7-4D0C-9354-8C788443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2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992F-C482-4D54-86B0-835591399B9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E36B-A0B7-4D0C-9354-8C788443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9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992F-C482-4D54-86B0-835591399B9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E36B-A0B7-4D0C-9354-8C788443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7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992F-C482-4D54-86B0-835591399B9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E36B-A0B7-4D0C-9354-8C788443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9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992F-C482-4D54-86B0-835591399B9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E36B-A0B7-4D0C-9354-8C788443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992F-C482-4D54-86B0-835591399B9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E36B-A0B7-4D0C-9354-8C788443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2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992F-C482-4D54-86B0-835591399B9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E36B-A0B7-4D0C-9354-8C788443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992F-C482-4D54-86B0-835591399B9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E36B-A0B7-4D0C-9354-8C788443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5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992F-C482-4D54-86B0-835591399B9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E36B-A0B7-4D0C-9354-8C788443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9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B992F-C482-4D54-86B0-835591399B9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E5E36B-A0B7-4D0C-9354-8C788443D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5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 Messianic Jewish View on the Israeli Palestinian Conflict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algn="l"/>
            <a:r>
              <a:rPr lang="en-US" sz="4400" dirty="0" smtClean="0"/>
              <a:t>By David Zadok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8940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2175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A 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0851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Is there a solution?</a:t>
            </a:r>
          </a:p>
          <a:p>
            <a:r>
              <a:rPr lang="en-US" sz="3200" dirty="0" smtClean="0"/>
              <a:t>Need for dialogue</a:t>
            </a:r>
          </a:p>
          <a:p>
            <a:r>
              <a:rPr lang="en-US" sz="3200" dirty="0" smtClean="0"/>
              <a:t>Islamic extremists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PREACH the GOSPEL</a:t>
            </a:r>
          </a:p>
          <a:p>
            <a:r>
              <a:rPr lang="en-US" sz="3600" dirty="0" smtClean="0"/>
              <a:t>Fulfill </a:t>
            </a:r>
            <a:r>
              <a:rPr lang="en-US" sz="3600" smtClean="0"/>
              <a:t>the </a:t>
            </a:r>
            <a:r>
              <a:rPr lang="en-US" sz="3600" smtClean="0"/>
              <a:t>Call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26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0816" y="272357"/>
            <a:ext cx="9144000" cy="65492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1039142"/>
            <a:ext cx="9822287" cy="1655762"/>
          </a:xfrm>
        </p:spPr>
        <p:txBody>
          <a:bodyPr>
            <a:noAutofit/>
          </a:bodyPr>
          <a:lstStyle/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en-US" sz="6000" dirty="0" smtClean="0"/>
              <a:t>A view, not </a:t>
            </a:r>
            <a:r>
              <a:rPr lang="en-US" sz="6000" i="1" dirty="0" smtClean="0"/>
              <a:t>the</a:t>
            </a:r>
            <a:r>
              <a:rPr lang="en-US" sz="6000" dirty="0" smtClean="0"/>
              <a:t> view</a:t>
            </a:r>
          </a:p>
          <a:p>
            <a:pPr marL="857250" indent="-857250" algn="l">
              <a:buFont typeface="Wingdings" panose="05000000000000000000" pitchFamily="2" charset="2"/>
              <a:buChar char="Ø"/>
            </a:pPr>
            <a:endParaRPr lang="en-US" sz="6000" dirty="0" smtClean="0"/>
          </a:p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en-US" sz="6000" dirty="0" smtClean="0"/>
              <a:t>A subjective one</a:t>
            </a:r>
          </a:p>
          <a:p>
            <a:pPr marL="857250" indent="-857250" algn="l">
              <a:buFont typeface="Wingdings" panose="05000000000000000000" pitchFamily="2" charset="2"/>
              <a:buChar char="Ø"/>
            </a:pPr>
            <a:endParaRPr lang="en-US" sz="6000" dirty="0" smtClean="0"/>
          </a:p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en-US" sz="6000" dirty="0" smtClean="0"/>
              <a:t>An opportunity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7484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0201"/>
            <a:ext cx="8596668" cy="1000261"/>
          </a:xfrm>
        </p:spPr>
        <p:txBody>
          <a:bodyPr/>
          <a:lstStyle/>
          <a:p>
            <a:pPr algn="ctr"/>
            <a:r>
              <a:rPr lang="en-US" dirty="0" smtClean="0"/>
              <a:t>The Israeli Palestinian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91670"/>
            <a:ext cx="8943184" cy="4676201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Complicated &amp; Complex </a:t>
            </a:r>
          </a:p>
          <a:p>
            <a:endParaRPr lang="en-US" sz="2400" dirty="0" smtClean="0"/>
          </a:p>
          <a:p>
            <a:r>
              <a:rPr lang="en-US" sz="2400" dirty="0" smtClean="0"/>
              <a:t>Politicians, Presidents and Prime Ministers </a:t>
            </a:r>
          </a:p>
          <a:p>
            <a:endParaRPr lang="en-US" sz="2400" dirty="0" smtClean="0"/>
          </a:p>
          <a:p>
            <a:r>
              <a:rPr lang="en-US" sz="2400" dirty="0" smtClean="0"/>
              <a:t>Many books have been written and trees have been wasted</a:t>
            </a:r>
          </a:p>
          <a:p>
            <a:endParaRPr lang="en-US" sz="2400" dirty="0" smtClean="0"/>
          </a:p>
          <a:p>
            <a:r>
              <a:rPr lang="en-US" sz="2400" dirty="0"/>
              <a:t>“</a:t>
            </a:r>
            <a:r>
              <a:rPr lang="en-US" sz="2400" i="1" dirty="0"/>
              <a:t>The Middle East has never lacked for confusion and conflict. But, rarely, if ever, have its division run deeper or in more directions than today.” </a:t>
            </a:r>
            <a:r>
              <a:rPr lang="en-US" sz="2400" dirty="0"/>
              <a:t>(Karen Elliot House, Time Magazine, February 9, 2015</a:t>
            </a:r>
            <a:r>
              <a:rPr lang="en-US" sz="2400" dirty="0" smtClean="0"/>
              <a:t>.)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No resolution or solution yet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92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2020"/>
            <a:ext cx="8596668" cy="884352"/>
          </a:xfrm>
        </p:spPr>
        <p:txBody>
          <a:bodyPr/>
          <a:lstStyle/>
          <a:p>
            <a:pPr algn="ctr"/>
            <a:r>
              <a:rPr lang="en-US" dirty="0" smtClean="0"/>
              <a:t>Biblical History is about Enmity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241" y="1529524"/>
            <a:ext cx="8596668" cy="388077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Genesis 3 – Adam and Eve</a:t>
            </a:r>
          </a:p>
          <a:p>
            <a:endParaRPr lang="en-US" sz="4000" dirty="0" smtClean="0"/>
          </a:p>
          <a:p>
            <a:r>
              <a:rPr lang="en-US" sz="4000" dirty="0" smtClean="0"/>
              <a:t> Isaac &amp; Ishmael</a:t>
            </a:r>
          </a:p>
          <a:p>
            <a:endParaRPr lang="en-US" sz="4000" dirty="0" smtClean="0"/>
          </a:p>
          <a:p>
            <a:r>
              <a:rPr lang="en-US" sz="4000" dirty="0" smtClean="0"/>
              <a:t> Jacob &amp; Esau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059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8838"/>
            <a:ext cx="8596668" cy="1013139"/>
          </a:xfrm>
        </p:spPr>
        <p:txBody>
          <a:bodyPr/>
          <a:lstStyle/>
          <a:p>
            <a:pPr algn="ctr"/>
            <a:r>
              <a:rPr lang="en-US" dirty="0" smtClean="0"/>
              <a:t>Long History, Not Short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7" y="1262129"/>
            <a:ext cx="10019763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Importance of Land in God’s Economy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Significant of Land 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Priority of Man over </a:t>
            </a:r>
            <a:r>
              <a:rPr lang="en-US" sz="2800" dirty="0" smtClean="0"/>
              <a:t>Land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Promise of Land (</a:t>
            </a:r>
            <a:r>
              <a:rPr lang="en-US" sz="2800" dirty="0"/>
              <a:t>gift not based on </a:t>
            </a:r>
            <a:r>
              <a:rPr lang="en-US" sz="2800" dirty="0" smtClean="0"/>
              <a:t>performance)</a:t>
            </a:r>
          </a:p>
        </p:txBody>
      </p:sp>
    </p:spTree>
    <p:extLst>
      <p:ext uri="{BB962C8B-B14F-4D97-AF65-F5344CB8AC3E}">
        <p14:creationId xmlns:p14="http://schemas.microsoft.com/office/powerpoint/2010/main" val="295174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Restoration of Language and Land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23" y="1555282"/>
            <a:ext cx="9427335" cy="3880773"/>
          </a:xfrm>
        </p:spPr>
        <p:txBody>
          <a:bodyPr>
            <a:noAutofit/>
          </a:bodyPr>
          <a:lstStyle/>
          <a:p>
            <a:r>
              <a:rPr lang="en-US" sz="4000" dirty="0" smtClean="0"/>
              <a:t> Hebrew language – Eliezer Ben Yehuda </a:t>
            </a:r>
          </a:p>
          <a:p>
            <a:endParaRPr lang="en-US" sz="4000" dirty="0" smtClean="0"/>
          </a:p>
          <a:p>
            <a:r>
              <a:rPr lang="en-US" sz="4000" dirty="0" smtClean="0"/>
              <a:t> State of Israel – 1848 </a:t>
            </a:r>
          </a:p>
          <a:p>
            <a:endParaRPr lang="en-US" sz="4000" dirty="0" smtClean="0"/>
          </a:p>
          <a:p>
            <a:r>
              <a:rPr lang="en-US" sz="4000" dirty="0" smtClean="0"/>
              <a:t> The restoration of Language and Land leading to r</a:t>
            </a:r>
            <a:r>
              <a:rPr lang="en-US" sz="4000" dirty="0" smtClean="0">
                <a:sym typeface="Wingdings" panose="05000000000000000000" pitchFamily="2" charset="2"/>
              </a:rPr>
              <a:t>estoration of the People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368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4445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Jewish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121" y="1102577"/>
            <a:ext cx="9767433" cy="3880773"/>
          </a:xfrm>
        </p:spPr>
        <p:txBody>
          <a:bodyPr>
            <a:noAutofit/>
          </a:bodyPr>
          <a:lstStyle/>
          <a:p>
            <a:r>
              <a:rPr lang="en-US" sz="4000" dirty="0" smtClean="0"/>
              <a:t> Babylonian Exile </a:t>
            </a:r>
          </a:p>
          <a:p>
            <a:endParaRPr lang="en-US" sz="4000" dirty="0" smtClean="0"/>
          </a:p>
          <a:p>
            <a:r>
              <a:rPr lang="en-US" sz="4000" dirty="0" smtClean="0"/>
              <a:t> Continuous presence and connection</a:t>
            </a:r>
          </a:p>
          <a:p>
            <a:endParaRPr lang="en-US" sz="4000" dirty="0" smtClean="0"/>
          </a:p>
          <a:p>
            <a:r>
              <a:rPr lang="en-US" sz="4000" dirty="0" smtClean="0"/>
              <a:t> Persecution of Jews by the Christian church</a:t>
            </a:r>
          </a:p>
          <a:p>
            <a:endParaRPr lang="en-US" sz="4000" dirty="0" smtClean="0"/>
          </a:p>
          <a:p>
            <a:r>
              <a:rPr lang="en-US" sz="4000" dirty="0" smtClean="0"/>
              <a:t> Recent History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02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67" y="261870"/>
            <a:ext cx="8596668" cy="910107"/>
          </a:xfrm>
        </p:spPr>
        <p:txBody>
          <a:bodyPr/>
          <a:lstStyle/>
          <a:p>
            <a:pPr algn="ctr"/>
            <a:r>
              <a:rPr lang="en-US" dirty="0" smtClean="0"/>
              <a:t>Palestinian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6" y="1056067"/>
            <a:ext cx="9208395" cy="3880773"/>
          </a:xfrm>
        </p:spPr>
        <p:txBody>
          <a:bodyPr>
            <a:noAutofit/>
          </a:bodyPr>
          <a:lstStyle/>
          <a:p>
            <a:r>
              <a:rPr lang="en-US" sz="3200" dirty="0" smtClean="0"/>
              <a:t>Need to understand their side </a:t>
            </a:r>
          </a:p>
          <a:p>
            <a:r>
              <a:rPr lang="en-US" sz="3200" dirty="0" smtClean="0"/>
              <a:t>Same facts are often seen differently </a:t>
            </a:r>
          </a:p>
          <a:p>
            <a:r>
              <a:rPr lang="en-US" sz="3200" dirty="0" smtClean="0"/>
              <a:t>Land vs Justice </a:t>
            </a:r>
          </a:p>
          <a:p>
            <a:endParaRPr lang="en-US" sz="3200" dirty="0"/>
          </a:p>
          <a:p>
            <a:r>
              <a:rPr lang="en-US" sz="3200" dirty="0" smtClean="0"/>
              <a:t>August 1929 events (Western Wall Uprising)</a:t>
            </a:r>
          </a:p>
          <a:p>
            <a:r>
              <a:rPr lang="en-US" sz="3200" dirty="0" smtClean="0"/>
              <a:t>April 9, 1948 events (Deir Yassin) </a:t>
            </a:r>
          </a:p>
          <a:p>
            <a:endParaRPr lang="en-US" sz="3200" dirty="0"/>
          </a:p>
          <a:p>
            <a:r>
              <a:rPr lang="en-US" sz="3200" dirty="0" smtClean="0"/>
              <a:t>Cannot ignore the suffering of the Palestinians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72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1569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Attitude of the Israelis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632" y="1014369"/>
            <a:ext cx="9097731" cy="3880773"/>
          </a:xfrm>
        </p:spPr>
        <p:txBody>
          <a:bodyPr>
            <a:noAutofit/>
          </a:bodyPr>
          <a:lstStyle/>
          <a:p>
            <a:r>
              <a:rPr lang="en-US" sz="3200" dirty="0" smtClean="0"/>
              <a:t>Our views based on what we have been taught</a:t>
            </a:r>
          </a:p>
          <a:p>
            <a:r>
              <a:rPr lang="en-US" sz="3200" dirty="0" smtClean="0"/>
              <a:t>Need to listen </a:t>
            </a:r>
          </a:p>
          <a:p>
            <a:r>
              <a:rPr lang="en-US" sz="3200" dirty="0" smtClean="0"/>
              <a:t>Need to ask hard questions</a:t>
            </a:r>
          </a:p>
          <a:p>
            <a:endParaRPr lang="en-US" sz="3200" dirty="0"/>
          </a:p>
          <a:p>
            <a:r>
              <a:rPr lang="en-US" sz="3200" dirty="0" smtClean="0"/>
              <a:t>How should Israel as a secular nation respond to the terrorism? </a:t>
            </a:r>
          </a:p>
          <a:p>
            <a:endParaRPr lang="en-US" sz="3200" dirty="0"/>
          </a:p>
          <a:p>
            <a:r>
              <a:rPr lang="en-US" sz="3200" dirty="0" smtClean="0"/>
              <a:t>The Railway Man example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56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293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Facet</vt:lpstr>
      <vt:lpstr>A Messianic Jewish View on the Israeli Palestinian Conflict </vt:lpstr>
      <vt:lpstr>Disclaimer</vt:lpstr>
      <vt:lpstr>The Israeli Palestinian Conflict</vt:lpstr>
      <vt:lpstr>Biblical History is about Enmity</vt:lpstr>
      <vt:lpstr>Long History, Not Short  </vt:lpstr>
      <vt:lpstr>Restoration of Language and Land </vt:lpstr>
      <vt:lpstr>Jewish History </vt:lpstr>
      <vt:lpstr>Palestinian Side</vt:lpstr>
      <vt:lpstr>Attitude of the Israelis</vt:lpstr>
      <vt:lpstr>A Way Forward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Messianic Jewish View on the Israeli Palestinina conflict </dc:title>
  <dc:creator>David</dc:creator>
  <cp:lastModifiedBy>David</cp:lastModifiedBy>
  <cp:revision>11</cp:revision>
  <dcterms:created xsi:type="dcterms:W3CDTF">2015-02-16T12:24:38Z</dcterms:created>
  <dcterms:modified xsi:type="dcterms:W3CDTF">2015-02-17T16:00:58Z</dcterms:modified>
</cp:coreProperties>
</file>