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5" r:id="rId4"/>
    <p:sldId id="276" r:id="rId5"/>
    <p:sldId id="277" r:id="rId6"/>
    <p:sldId id="259" r:id="rId7"/>
    <p:sldId id="278" r:id="rId8"/>
    <p:sldId id="279" r:id="rId9"/>
    <p:sldId id="260" r:id="rId10"/>
    <p:sldId id="280" r:id="rId11"/>
    <p:sldId id="281" r:id="rId12"/>
    <p:sldId id="282" r:id="rId13"/>
    <p:sldId id="261" r:id="rId14"/>
    <p:sldId id="283" r:id="rId15"/>
    <p:sldId id="284" r:id="rId16"/>
    <p:sldId id="285" r:id="rId17"/>
    <p:sldId id="286" r:id="rId18"/>
    <p:sldId id="262" r:id="rId19"/>
    <p:sldId id="287" r:id="rId20"/>
    <p:sldId id="288" r:id="rId21"/>
    <p:sldId id="289" r:id="rId22"/>
    <p:sldId id="290" r:id="rId23"/>
    <p:sldId id="333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63" r:id="rId32"/>
    <p:sldId id="298" r:id="rId33"/>
    <p:sldId id="299" r:id="rId34"/>
    <p:sldId id="300" r:id="rId35"/>
    <p:sldId id="264" r:id="rId36"/>
    <p:sldId id="301" r:id="rId37"/>
    <p:sldId id="302" r:id="rId38"/>
    <p:sldId id="303" r:id="rId39"/>
    <p:sldId id="304" r:id="rId40"/>
    <p:sldId id="305" r:id="rId41"/>
    <p:sldId id="265" r:id="rId42"/>
    <p:sldId id="306" r:id="rId43"/>
    <p:sldId id="307" r:id="rId44"/>
    <p:sldId id="308" r:id="rId45"/>
    <p:sldId id="309" r:id="rId46"/>
    <p:sldId id="266" r:id="rId47"/>
    <p:sldId id="314" r:id="rId48"/>
    <p:sldId id="318" r:id="rId49"/>
    <p:sldId id="317" r:id="rId50"/>
    <p:sldId id="316" r:id="rId51"/>
    <p:sldId id="315" r:id="rId52"/>
    <p:sldId id="313" r:id="rId53"/>
    <p:sldId id="267" r:id="rId54"/>
    <p:sldId id="268" r:id="rId55"/>
    <p:sldId id="319" r:id="rId56"/>
    <p:sldId id="320" r:id="rId57"/>
    <p:sldId id="321" r:id="rId58"/>
    <p:sldId id="322" r:id="rId59"/>
    <p:sldId id="269" r:id="rId60"/>
    <p:sldId id="323" r:id="rId61"/>
    <p:sldId id="324" r:id="rId62"/>
    <p:sldId id="325" r:id="rId63"/>
    <p:sldId id="326" r:id="rId64"/>
    <p:sldId id="327" r:id="rId65"/>
    <p:sldId id="328" r:id="rId66"/>
    <p:sldId id="270" r:id="rId67"/>
    <p:sldId id="329" r:id="rId68"/>
    <p:sldId id="330" r:id="rId69"/>
    <p:sldId id="271" r:id="rId70"/>
    <p:sldId id="331" r:id="rId71"/>
    <p:sldId id="332" r:id="rId72"/>
    <p:sldId id="272" r:id="rId73"/>
    <p:sldId id="274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37" d="100"/>
          <a:sy n="37" d="100"/>
        </p:scale>
        <p:origin x="-96" y="-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15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69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5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9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9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41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6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8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32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F626-6C6C-4447-B18F-0177CF898903}" type="datetimeFigureOut">
              <a:rPr lang="en-US" smtClean="0"/>
              <a:t>3/3/2014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8031A-84B8-4E61-A928-3B66CE3A2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494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1646237"/>
          </a:xfrm>
        </p:spPr>
        <p:txBody>
          <a:bodyPr>
            <a:normAutofit/>
          </a:bodyPr>
          <a:lstStyle/>
          <a:p>
            <a:r>
              <a:rPr lang="en-US" sz="7200" dirty="0" smtClean="0"/>
              <a:t>Israeli </a:t>
            </a:r>
            <a:r>
              <a:rPr lang="en-US" sz="8800" dirty="0" smtClean="0"/>
              <a:t>Traveler</a:t>
            </a:r>
            <a:r>
              <a:rPr lang="en-US" sz="7200" dirty="0" smtClean="0"/>
              <a:t> Ministry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8763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An intentional missions response to contemporary Israeli culture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12800" y="4521200"/>
            <a:ext cx="49036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Aaron </a:t>
            </a:r>
            <a:r>
              <a:rPr lang="en-US" sz="2800" dirty="0" smtClean="0"/>
              <a:t>Trank, Minister-At-Large aaron.trank@jewsforjesus.org</a:t>
            </a:r>
            <a:endParaRPr lang="en-US" sz="2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400799" y="4521200"/>
            <a:ext cx="5765801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Download Paper and Slide deck: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/>
              <a:t>http://aarontrank.com/lcje2014</a:t>
            </a:r>
          </a:p>
        </p:txBody>
      </p:sp>
    </p:spTree>
    <p:extLst>
      <p:ext uri="{BB962C8B-B14F-4D97-AF65-F5344CB8AC3E}">
        <p14:creationId xmlns:p14="http://schemas.microsoft.com/office/powerpoint/2010/main" val="1452353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34" y="652528"/>
            <a:ext cx="3839565" cy="5585989"/>
          </a:xfrm>
        </p:spPr>
      </p:pic>
    </p:spTree>
    <p:extLst>
      <p:ext uri="{BB962C8B-B14F-4D97-AF65-F5344CB8AC3E}">
        <p14:creationId xmlns:p14="http://schemas.microsoft.com/office/powerpoint/2010/main" val="361625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863600"/>
            <a:ext cx="10541000" cy="5308600"/>
          </a:xfrm>
        </p:spPr>
        <p:txBody>
          <a:bodyPr>
            <a:normAutofit/>
          </a:bodyPr>
          <a:lstStyle/>
          <a:p>
            <a:pPr algn="l"/>
            <a:r>
              <a:rPr lang="en-US" sz="4000" i="1" dirty="0"/>
              <a:t>“… there is an interesting point to these journeys, which can be seen as a sort of rite of separation from the compulsory part of military service.  These travels very frequently include treks that are carried out in a “military” mode including precise planning, walking in small cohesive groups, and repeated tests of people’s abilities to withstand hardship and take risks.” </a:t>
            </a:r>
            <a:endParaRPr lang="en-US" sz="4000" i="1" dirty="0" smtClean="0"/>
          </a:p>
          <a:p>
            <a:pPr algn="r"/>
            <a:r>
              <a:rPr lang="en-US" sz="4000" dirty="0" err="1" smtClean="0"/>
              <a:t>Eyal</a:t>
            </a:r>
            <a:r>
              <a:rPr lang="en-US" sz="4000" dirty="0" smtClean="0"/>
              <a:t> Ben-Ari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08135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45" y="341867"/>
            <a:ext cx="8302344" cy="6226758"/>
          </a:xfrm>
        </p:spPr>
      </p:pic>
    </p:spTree>
    <p:extLst>
      <p:ext uri="{BB962C8B-B14F-4D97-AF65-F5344CB8AC3E}">
        <p14:creationId xmlns:p14="http://schemas.microsoft.com/office/powerpoint/2010/main" val="3768203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Israeli Enclaves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Around the Globe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7609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45" y="615551"/>
            <a:ext cx="6897026" cy="4591449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Old </a:t>
            </a:r>
            <a:r>
              <a:rPr lang="en-US" sz="4000" dirty="0" err="1" smtClean="0"/>
              <a:t>Manali</a:t>
            </a:r>
            <a:r>
              <a:rPr lang="en-US" sz="4000" dirty="0" smtClean="0"/>
              <a:t>, Himachal Pradesh, India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1535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58" y="361552"/>
            <a:ext cx="6518842" cy="4889132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/>
              <a:t>Arambol</a:t>
            </a:r>
            <a:r>
              <a:rPr lang="en-US" sz="4000" dirty="0" smtClean="0"/>
              <a:t>, Goa, India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0161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58" y="633171"/>
            <a:ext cx="6518842" cy="4345894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Cusco, Peru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33298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51" y="633171"/>
            <a:ext cx="6070455" cy="4345894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Rio De Janeiro, Brazil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3484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Types of Trekkers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And their destinations of choice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30159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45" y="663024"/>
            <a:ext cx="6897026" cy="4496502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Meditation Center in </a:t>
            </a:r>
            <a:r>
              <a:rPr lang="en-US" sz="4000" dirty="0" err="1" smtClean="0"/>
              <a:t>Dharamsala</a:t>
            </a:r>
            <a:r>
              <a:rPr lang="en-US" sz="4000" dirty="0" smtClean="0"/>
              <a:t>, India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8497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Israeli Trekking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 well-documented cultural phenomenon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23601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663024"/>
            <a:ext cx="6736332" cy="4496502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Trekking in Machu Picchu, Peru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2427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92" y="711882"/>
            <a:ext cx="8081634" cy="4545918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Himachal Pradesh, India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19393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66" y="711882"/>
            <a:ext cx="6053885" cy="4545918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/>
              <a:t>Pohkara</a:t>
            </a:r>
            <a:r>
              <a:rPr lang="en-US" sz="4000" dirty="0" smtClean="0"/>
              <a:t>, Nepal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4930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22" y="743732"/>
            <a:ext cx="7638955" cy="4437868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Passover in Kathmandu, Nepal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553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066" y="686075"/>
            <a:ext cx="7323208" cy="4393925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/>
              <a:t>Koh</a:t>
            </a:r>
            <a:r>
              <a:rPr lang="en-US" sz="4000" dirty="0" smtClean="0"/>
              <a:t> Phi </a:t>
            </a:r>
            <a:r>
              <a:rPr lang="en-US" sz="4000" dirty="0" err="1" smtClean="0"/>
              <a:t>Phi</a:t>
            </a:r>
            <a:r>
              <a:rPr lang="en-US" sz="4000" dirty="0" smtClean="0"/>
              <a:t>, Thailand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9417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92" y="686075"/>
            <a:ext cx="6570355" cy="4393925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San Gil, Columbia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30867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492" y="695957"/>
            <a:ext cx="6570355" cy="4374161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Galapagos, Ecuador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4597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62" y="695957"/>
            <a:ext cx="5832214" cy="4374161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/>
              <a:t>Huarez</a:t>
            </a:r>
            <a:r>
              <a:rPr lang="en-US" sz="4000" dirty="0" smtClean="0"/>
              <a:t> Trail, Peru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1645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59" y="790762"/>
            <a:ext cx="7243482" cy="4187637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Carnival 2014, Rio De Janeiro , Brazil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59812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42" y="790762"/>
            <a:ext cx="5583516" cy="4187637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Torres Del Paine Trail, Chile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930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84400"/>
            <a:ext cx="9144000" cy="3073400"/>
          </a:xfrm>
        </p:spPr>
        <p:txBody>
          <a:bodyPr>
            <a:normAutofit/>
          </a:bodyPr>
          <a:lstStyle/>
          <a:p>
            <a:r>
              <a:rPr lang="en-US" sz="4000" i="1" dirty="0"/>
              <a:t>“Exile is the Jewish condition, so perhaps it is no surprise that travel away from Israel has become central to the Israeli </a:t>
            </a:r>
            <a:r>
              <a:rPr lang="en-US" sz="4000" i="1" dirty="0" smtClean="0"/>
              <a:t>identity.”</a:t>
            </a:r>
          </a:p>
          <a:p>
            <a:pPr algn="r"/>
            <a:r>
              <a:rPr lang="en-US" sz="4000" dirty="0" smtClean="0"/>
              <a:t>Patrick </a:t>
            </a:r>
            <a:r>
              <a:rPr lang="en-US" sz="4000" dirty="0" err="1" smtClean="0"/>
              <a:t>Symmes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4797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42" y="790762"/>
            <a:ext cx="5583516" cy="4187637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22400" y="5562600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err="1" smtClean="0"/>
              <a:t>Salar</a:t>
            </a:r>
            <a:r>
              <a:rPr lang="en-US" sz="4000" dirty="0" smtClean="0"/>
              <a:t> Salt Flats, Argentina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42180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Eastern Spirituality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And the Religious response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86090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612962"/>
            <a:ext cx="7569200" cy="5692937"/>
          </a:xfrm>
        </p:spPr>
      </p:pic>
    </p:spTree>
    <p:extLst>
      <p:ext uri="{BB962C8B-B14F-4D97-AF65-F5344CB8AC3E}">
        <p14:creationId xmlns:p14="http://schemas.microsoft.com/office/powerpoint/2010/main" val="3784802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31" y="308162"/>
            <a:ext cx="3893937" cy="5692937"/>
          </a:xfrm>
        </p:spPr>
      </p:pic>
      <p:sp>
        <p:nvSpPr>
          <p:cNvPr id="2" name="TextBox 1"/>
          <p:cNvSpPr txBox="1"/>
          <p:nvPr/>
        </p:nvSpPr>
        <p:spPr>
          <a:xfrm>
            <a:off x="2006600" y="6019800"/>
            <a:ext cx="789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Chabad in India, Circa 2009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51767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927954"/>
            <a:ext cx="7569200" cy="5062953"/>
          </a:xfrm>
        </p:spPr>
      </p:pic>
    </p:spTree>
    <p:extLst>
      <p:ext uri="{BB962C8B-B14F-4D97-AF65-F5344CB8AC3E}">
        <p14:creationId xmlns:p14="http://schemas.microsoft.com/office/powerpoint/2010/main" val="3433500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Life in Israel Versus Trekking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Understanding the Contrast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94621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98" y="927954"/>
            <a:ext cx="6750604" cy="5062953"/>
          </a:xfrm>
        </p:spPr>
      </p:pic>
    </p:spTree>
    <p:extLst>
      <p:ext uri="{BB962C8B-B14F-4D97-AF65-F5344CB8AC3E}">
        <p14:creationId xmlns:p14="http://schemas.microsoft.com/office/powerpoint/2010/main" val="37012285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98" y="927954"/>
            <a:ext cx="6750604" cy="5062953"/>
          </a:xfrm>
        </p:spPr>
      </p:pic>
    </p:spTree>
    <p:extLst>
      <p:ext uri="{BB962C8B-B14F-4D97-AF65-F5344CB8AC3E}">
        <p14:creationId xmlns:p14="http://schemas.microsoft.com/office/powerpoint/2010/main" val="307540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98" y="927954"/>
            <a:ext cx="6750604" cy="5062953"/>
          </a:xfrm>
        </p:spPr>
      </p:pic>
    </p:spTree>
    <p:extLst>
      <p:ext uri="{BB962C8B-B14F-4D97-AF65-F5344CB8AC3E}">
        <p14:creationId xmlns:p14="http://schemas.microsoft.com/office/powerpoint/2010/main" val="531459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30" y="927954"/>
            <a:ext cx="5219539" cy="5062953"/>
          </a:xfrm>
        </p:spPr>
      </p:pic>
    </p:spTree>
    <p:extLst>
      <p:ext uri="{BB962C8B-B14F-4D97-AF65-F5344CB8AC3E}">
        <p14:creationId xmlns:p14="http://schemas.microsoft.com/office/powerpoint/2010/main" val="238592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34" y="352425"/>
            <a:ext cx="3839565" cy="6186196"/>
          </a:xfrm>
        </p:spPr>
      </p:pic>
    </p:spTree>
    <p:extLst>
      <p:ext uri="{BB962C8B-B14F-4D97-AF65-F5344CB8AC3E}">
        <p14:creationId xmlns:p14="http://schemas.microsoft.com/office/powerpoint/2010/main" val="3064779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112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403879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The “Lifecycle”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Of Israeli Trekking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28389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112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03337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112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881515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112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834762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64974"/>
            <a:ext cx="7315200" cy="4870852"/>
          </a:xfr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473200" y="59134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/>
              <a:t>24 Rupee Restaurant, Tel Aviv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82057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Modes of Engagement with Israeli Trekkers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93666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9759065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8238"/>
            <a:ext cx="12192000" cy="5719762"/>
          </a:xfrm>
        </p:spPr>
        <p:txBody>
          <a:bodyPr>
            <a:normAutofit/>
          </a:bodyPr>
          <a:lstStyle/>
          <a:p>
            <a:pPr marL="742950" lvl="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development of Information centers for Israelis planning their </a:t>
            </a:r>
            <a:r>
              <a:rPr lang="en-US" sz="3200" dirty="0" smtClean="0"/>
              <a:t>trek itineraries </a:t>
            </a:r>
            <a:r>
              <a:rPr lang="en-US" sz="3200" dirty="0"/>
              <a:t>from </a:t>
            </a:r>
            <a:r>
              <a:rPr lang="en-US" sz="3200" dirty="0" smtClean="0"/>
              <a:t>Israel.</a:t>
            </a:r>
          </a:p>
        </p:txBody>
      </p:sp>
    </p:spTree>
    <p:extLst>
      <p:ext uri="{BB962C8B-B14F-4D97-AF65-F5344CB8AC3E}">
        <p14:creationId xmlns:p14="http://schemas.microsoft.com/office/powerpoint/2010/main" val="721381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8238"/>
            <a:ext cx="12192000" cy="5719762"/>
          </a:xfrm>
        </p:spPr>
        <p:txBody>
          <a:bodyPr>
            <a:normAutofit/>
          </a:bodyPr>
          <a:lstStyle/>
          <a:p>
            <a:pPr marL="742950" lvl="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development of Information centers for Israelis planning their </a:t>
            </a:r>
            <a:r>
              <a:rPr lang="en-US" sz="3200" dirty="0" smtClean="0"/>
              <a:t>trek itineraries </a:t>
            </a:r>
            <a:r>
              <a:rPr lang="en-US" sz="3200" dirty="0"/>
              <a:t>from </a:t>
            </a:r>
            <a:r>
              <a:rPr lang="en-US" sz="3200" dirty="0" smtClean="0"/>
              <a:t>Israel.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establishment of co-trekking programs for Israeli and non-Israeli believers who can share the Gospel with Israelis while trekking with </a:t>
            </a:r>
            <a:r>
              <a:rPr lang="en-US" sz="3200" dirty="0" smtClean="0"/>
              <a:t>them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1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34" y="341867"/>
            <a:ext cx="9376766" cy="6226758"/>
          </a:xfrm>
        </p:spPr>
      </p:pic>
    </p:spTree>
    <p:extLst>
      <p:ext uri="{BB962C8B-B14F-4D97-AF65-F5344CB8AC3E}">
        <p14:creationId xmlns:p14="http://schemas.microsoft.com/office/powerpoint/2010/main" val="32681249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8238"/>
            <a:ext cx="12192000" cy="5719762"/>
          </a:xfrm>
        </p:spPr>
        <p:txBody>
          <a:bodyPr>
            <a:normAutofit/>
          </a:bodyPr>
          <a:lstStyle/>
          <a:p>
            <a:pPr marL="742950" lvl="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development of Information centers for Israelis planning their </a:t>
            </a:r>
            <a:r>
              <a:rPr lang="en-US" sz="3200" dirty="0" smtClean="0"/>
              <a:t>trek itineraries </a:t>
            </a:r>
            <a:r>
              <a:rPr lang="en-US" sz="3200" dirty="0"/>
              <a:t>from </a:t>
            </a:r>
            <a:r>
              <a:rPr lang="en-US" sz="3200" dirty="0" smtClean="0"/>
              <a:t>Israel.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establishment of co-trekking programs for Israeli and non-Israeli believers who can share the Gospel with Israelis while trekking with them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creation of services for Israelis in recognized trekker enclaves including the establishment of restaurants, cafes, guest houses, and other </a:t>
            </a:r>
            <a:r>
              <a:rPr lang="en-US" sz="3200" dirty="0" smtClean="0"/>
              <a:t>businesses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7328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8238"/>
            <a:ext cx="12192000" cy="5719762"/>
          </a:xfrm>
        </p:spPr>
        <p:txBody>
          <a:bodyPr>
            <a:normAutofit/>
          </a:bodyPr>
          <a:lstStyle/>
          <a:p>
            <a:pPr marL="742950" lvl="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development of Information centers for Israelis planning their </a:t>
            </a:r>
            <a:r>
              <a:rPr lang="en-US" sz="3200" dirty="0" smtClean="0"/>
              <a:t>trek itineraries </a:t>
            </a:r>
            <a:r>
              <a:rPr lang="en-US" sz="3200" dirty="0"/>
              <a:t>from </a:t>
            </a:r>
            <a:r>
              <a:rPr lang="en-US" sz="3200" dirty="0" smtClean="0"/>
              <a:t>Israel.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establishment of co-trekking programs for Israeli and non-Israeli believers who can share the Gospel with Israelis while trekking with them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creation of services for Israelis in recognized trekker enclaves including the establishment of restaurants, cafes, guest houses, and other businesses</a:t>
            </a:r>
          </a:p>
          <a:p>
            <a:pPr marL="742950" indent="-742950" algn="l">
              <a:lnSpc>
                <a:spcPct val="80000"/>
              </a:lnSpc>
              <a:buFont typeface="+mj-lt"/>
              <a:buAutoNum type="arabicPeriod"/>
            </a:pPr>
            <a:r>
              <a:rPr lang="en-US" sz="3200" dirty="0"/>
              <a:t>The equipping and encouragement of Native Christians to think “</a:t>
            </a:r>
            <a:r>
              <a:rPr lang="en-US" sz="3200" dirty="0" err="1"/>
              <a:t>missionally</a:t>
            </a:r>
            <a:r>
              <a:rPr lang="en-US" sz="3200" dirty="0"/>
              <a:t>” about the Israelis who are traveling in their </a:t>
            </a:r>
            <a:r>
              <a:rPr lang="en-US" sz="3200" dirty="0" smtClean="0"/>
              <a:t>regions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7598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-25401"/>
            <a:ext cx="9910482" cy="1071563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From Analysis to Strategy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38238"/>
            <a:ext cx="12192000" cy="5719762"/>
          </a:xfrm>
        </p:spPr>
        <p:txBody>
          <a:bodyPr>
            <a:normAutofit fontScale="92500" lnSpcReduction="10000"/>
          </a:bodyPr>
          <a:lstStyle/>
          <a:p>
            <a:pPr marL="742950" lvl="0" indent="-742950" algn="l">
              <a:buFont typeface="+mj-lt"/>
              <a:buAutoNum type="arabicPeriod"/>
            </a:pPr>
            <a:r>
              <a:rPr lang="en-US" sz="3500" dirty="0"/>
              <a:t>The development of Information centers for Israelis planning their </a:t>
            </a:r>
            <a:r>
              <a:rPr lang="en-US" sz="3500" dirty="0" smtClean="0"/>
              <a:t>trek itineraries </a:t>
            </a:r>
            <a:r>
              <a:rPr lang="en-US" sz="3500" dirty="0"/>
              <a:t>from </a:t>
            </a:r>
            <a:r>
              <a:rPr lang="en-US" sz="3500" dirty="0" smtClean="0"/>
              <a:t>Israel.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500" dirty="0"/>
              <a:t>The establishment of co-trekking programs for Israeli and non-Israeli believers who can share the Gospel with Israelis while trekking with them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500" dirty="0"/>
              <a:t>The creation of services for Israelis in recognized trekker enclaves including the establishment of restaurants, cafes, guest houses, and other businesses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500" dirty="0"/>
              <a:t>The equipping and encouragement of Native Christians to think “</a:t>
            </a:r>
            <a:r>
              <a:rPr lang="en-US" sz="3500" dirty="0" err="1"/>
              <a:t>missionally</a:t>
            </a:r>
            <a:r>
              <a:rPr lang="en-US" sz="3500" dirty="0"/>
              <a:t>” about the Israelis who are traveling in their regions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sz="3500" dirty="0"/>
              <a:t>The development of follow up centers – “trampoline sites” – where Israelis who heard the Gospel while trekking can continue the discussion back in Israel.</a:t>
            </a:r>
          </a:p>
          <a:p>
            <a:pPr marL="742950" lvl="0" indent="-742950" algn="l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561474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Information Centers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For Israelis planning their treks from Israel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54264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Co-Trekking Programs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Sharing the Gospel while Trekking with Israelis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30791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7112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3365340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094" y="1018438"/>
            <a:ext cx="7315200" cy="4871923"/>
          </a:xfrm>
        </p:spPr>
      </p:pic>
    </p:spTree>
    <p:extLst>
      <p:ext uri="{BB962C8B-B14F-4D97-AF65-F5344CB8AC3E}">
        <p14:creationId xmlns:p14="http://schemas.microsoft.com/office/powerpoint/2010/main" val="3414518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45" y="586638"/>
            <a:ext cx="7725055" cy="5793792"/>
          </a:xfrm>
        </p:spPr>
      </p:pic>
    </p:spTree>
    <p:extLst>
      <p:ext uri="{BB962C8B-B14F-4D97-AF65-F5344CB8AC3E}">
        <p14:creationId xmlns:p14="http://schemas.microsoft.com/office/powerpoint/2010/main" val="2133945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345" y="699390"/>
            <a:ext cx="9991766" cy="5625209"/>
          </a:xfrm>
        </p:spPr>
      </p:pic>
    </p:spTree>
    <p:extLst>
      <p:ext uri="{BB962C8B-B14F-4D97-AF65-F5344CB8AC3E}">
        <p14:creationId xmlns:p14="http://schemas.microsoft.com/office/powerpoint/2010/main" val="3190942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Services for Israeli Trekkers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Restaurants, Cafes, Guest Houses, Courses, Volunteer Opportunities, etc...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1396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A brief History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The development of Post-Army Trekking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38606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03" y="699390"/>
            <a:ext cx="8424649" cy="5625209"/>
          </a:xfrm>
        </p:spPr>
      </p:pic>
    </p:spTree>
    <p:extLst>
      <p:ext uri="{BB962C8B-B14F-4D97-AF65-F5344CB8AC3E}">
        <p14:creationId xmlns:p14="http://schemas.microsoft.com/office/powerpoint/2010/main" val="1553841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88" y="699390"/>
            <a:ext cx="7500278" cy="5625209"/>
          </a:xfrm>
        </p:spPr>
      </p:pic>
    </p:spTree>
    <p:extLst>
      <p:ext uri="{BB962C8B-B14F-4D97-AF65-F5344CB8AC3E}">
        <p14:creationId xmlns:p14="http://schemas.microsoft.com/office/powerpoint/2010/main" val="766810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88" y="1013464"/>
            <a:ext cx="7500278" cy="4997060"/>
          </a:xfrm>
        </p:spPr>
      </p:pic>
    </p:spTree>
    <p:extLst>
      <p:ext uri="{BB962C8B-B14F-4D97-AF65-F5344CB8AC3E}">
        <p14:creationId xmlns:p14="http://schemas.microsoft.com/office/powerpoint/2010/main" val="22496367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728" y="1013464"/>
            <a:ext cx="7498998" cy="4997060"/>
          </a:xfrm>
        </p:spPr>
      </p:pic>
    </p:spTree>
    <p:extLst>
      <p:ext uri="{BB962C8B-B14F-4D97-AF65-F5344CB8AC3E}">
        <p14:creationId xmlns:p14="http://schemas.microsoft.com/office/powerpoint/2010/main" val="39596829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54" y="1013464"/>
            <a:ext cx="6662746" cy="4997060"/>
          </a:xfrm>
        </p:spPr>
      </p:pic>
    </p:spTree>
    <p:extLst>
      <p:ext uri="{BB962C8B-B14F-4D97-AF65-F5344CB8AC3E}">
        <p14:creationId xmlns:p14="http://schemas.microsoft.com/office/powerpoint/2010/main" val="36848264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54" y="1013464"/>
            <a:ext cx="6662746" cy="4997059"/>
          </a:xfrm>
        </p:spPr>
      </p:pic>
    </p:spTree>
    <p:extLst>
      <p:ext uri="{BB962C8B-B14F-4D97-AF65-F5344CB8AC3E}">
        <p14:creationId xmlns:p14="http://schemas.microsoft.com/office/powerpoint/2010/main" val="1794642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Native Christian Ministry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Empowering locals to share with Israelis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02063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54" y="1142434"/>
            <a:ext cx="6662746" cy="4739118"/>
          </a:xfrm>
        </p:spPr>
      </p:pic>
    </p:spTree>
    <p:extLst>
      <p:ext uri="{BB962C8B-B14F-4D97-AF65-F5344CB8AC3E}">
        <p14:creationId xmlns:p14="http://schemas.microsoft.com/office/powerpoint/2010/main" val="24617915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53" y="921886"/>
            <a:ext cx="8237947" cy="5148714"/>
          </a:xfrm>
        </p:spPr>
      </p:pic>
    </p:spTree>
    <p:extLst>
      <p:ext uri="{BB962C8B-B14F-4D97-AF65-F5344CB8AC3E}">
        <p14:creationId xmlns:p14="http://schemas.microsoft.com/office/powerpoint/2010/main" val="576510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Follow Up Centers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Continuing the relationships back in Israel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340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28" y="341867"/>
            <a:ext cx="9335578" cy="6226758"/>
          </a:xfrm>
        </p:spPr>
      </p:pic>
    </p:spTree>
    <p:extLst>
      <p:ext uri="{BB962C8B-B14F-4D97-AF65-F5344CB8AC3E}">
        <p14:creationId xmlns:p14="http://schemas.microsoft.com/office/powerpoint/2010/main" val="3629491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1" y="921886"/>
            <a:ext cx="7723071" cy="5148714"/>
          </a:xfrm>
        </p:spPr>
      </p:pic>
    </p:spTree>
    <p:extLst>
      <p:ext uri="{BB962C8B-B14F-4D97-AF65-F5344CB8AC3E}">
        <p14:creationId xmlns:p14="http://schemas.microsoft.com/office/powerpoint/2010/main" val="18682582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91" y="1144316"/>
            <a:ext cx="7723071" cy="4703853"/>
          </a:xfrm>
        </p:spPr>
      </p:pic>
    </p:spTree>
    <p:extLst>
      <p:ext uri="{BB962C8B-B14F-4D97-AF65-F5344CB8AC3E}">
        <p14:creationId xmlns:p14="http://schemas.microsoft.com/office/powerpoint/2010/main" val="16402387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Final Reflections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Opportunities for Collaboration and Cooperation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0848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132500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Download Paper and Slide deck: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241" y="2717800"/>
            <a:ext cx="9144000" cy="11952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http://</a:t>
            </a:r>
            <a:r>
              <a:rPr lang="en-US" sz="3600" dirty="0" smtClean="0"/>
              <a:t>aarontrank.com/lcje2014</a:t>
            </a:r>
            <a:endParaRPr lang="en-US" sz="3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646394" y="4370294"/>
            <a:ext cx="4903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CONTACT:</a:t>
            </a:r>
          </a:p>
          <a:p>
            <a:r>
              <a:rPr lang="en-US" sz="2800" dirty="0" smtClean="0"/>
              <a:t>Aaron Trank, Minister-At-Large aaron.trank@jewsforjesus.org</a:t>
            </a:r>
          </a:p>
        </p:txBody>
      </p:sp>
    </p:spTree>
    <p:extLst>
      <p:ext uri="{BB962C8B-B14F-4D97-AF65-F5344CB8AC3E}">
        <p14:creationId xmlns:p14="http://schemas.microsoft.com/office/powerpoint/2010/main" val="191518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645" y="341867"/>
            <a:ext cx="8302344" cy="6226758"/>
          </a:xfrm>
        </p:spPr>
      </p:pic>
    </p:spTree>
    <p:extLst>
      <p:ext uri="{BB962C8B-B14F-4D97-AF65-F5344CB8AC3E}">
        <p14:creationId xmlns:p14="http://schemas.microsoft.com/office/powerpoint/2010/main" val="83837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9910482" cy="2387600"/>
          </a:xfrm>
        </p:spPr>
        <p:txBody>
          <a:bodyPr>
            <a:normAutofit/>
          </a:bodyPr>
          <a:lstStyle/>
          <a:p>
            <a:r>
              <a:rPr lang="en-US" sz="6600" dirty="0" smtClean="0"/>
              <a:t>Trekking and Army Service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Reaction or Continuity?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79640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1929</TotalTime>
  <Words>677</Words>
  <Application>Microsoft Office PowerPoint</Application>
  <PresentationFormat>Custom</PresentationFormat>
  <Paragraphs>82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Israeli Traveler Ministry</vt:lpstr>
      <vt:lpstr>Israeli Trekking</vt:lpstr>
      <vt:lpstr>PowerPoint Presentation</vt:lpstr>
      <vt:lpstr>PowerPoint Presentation</vt:lpstr>
      <vt:lpstr>PowerPoint Presentation</vt:lpstr>
      <vt:lpstr>A brief History</vt:lpstr>
      <vt:lpstr>PowerPoint Presentation</vt:lpstr>
      <vt:lpstr>PowerPoint Presentation</vt:lpstr>
      <vt:lpstr>Trekking and Army Service</vt:lpstr>
      <vt:lpstr>PowerPoint Presentation</vt:lpstr>
      <vt:lpstr>PowerPoint Presentation</vt:lpstr>
      <vt:lpstr>PowerPoint Presentation</vt:lpstr>
      <vt:lpstr>Israeli Enclaves</vt:lpstr>
      <vt:lpstr>PowerPoint Presentation</vt:lpstr>
      <vt:lpstr>PowerPoint Presentation</vt:lpstr>
      <vt:lpstr>PowerPoint Presentation</vt:lpstr>
      <vt:lpstr>PowerPoint Presentation</vt:lpstr>
      <vt:lpstr>Types of Trekkers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Spirituality</vt:lpstr>
      <vt:lpstr>PowerPoint Presentation</vt:lpstr>
      <vt:lpstr>PowerPoint Presentation</vt:lpstr>
      <vt:lpstr>PowerPoint Presentation</vt:lpstr>
      <vt:lpstr>Life in Israel Versus Trekking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“Lifecycle”</vt:lpstr>
      <vt:lpstr>PowerPoint Presentation</vt:lpstr>
      <vt:lpstr>PowerPoint Presentation</vt:lpstr>
      <vt:lpstr>PowerPoint Presentation</vt:lpstr>
      <vt:lpstr>PowerPoint Presentation</vt:lpstr>
      <vt:lpstr>From Analysis to Strategy</vt:lpstr>
      <vt:lpstr>From Analysis to Strategy</vt:lpstr>
      <vt:lpstr>From Analysis to Strategy</vt:lpstr>
      <vt:lpstr>From Analysis to Strategy</vt:lpstr>
      <vt:lpstr>From Analysis to Strategy</vt:lpstr>
      <vt:lpstr>From Analysis to Strategy</vt:lpstr>
      <vt:lpstr>From Analysis to Strategy</vt:lpstr>
      <vt:lpstr>Information Centers</vt:lpstr>
      <vt:lpstr>Co-Trekking Programs</vt:lpstr>
      <vt:lpstr>PowerPoint Presentation</vt:lpstr>
      <vt:lpstr>PowerPoint Presentation</vt:lpstr>
      <vt:lpstr>PowerPoint Presentation</vt:lpstr>
      <vt:lpstr>PowerPoint Presentation</vt:lpstr>
      <vt:lpstr>Services for Israeli Trekkers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Native Christian Ministry</vt:lpstr>
      <vt:lpstr>PowerPoint Presentation</vt:lpstr>
      <vt:lpstr>PowerPoint Presentation</vt:lpstr>
      <vt:lpstr>Follow Up Centers</vt:lpstr>
      <vt:lpstr>PowerPoint Presentation</vt:lpstr>
      <vt:lpstr>PowerPoint Presentation</vt:lpstr>
      <vt:lpstr>Final Reflections</vt:lpstr>
      <vt:lpstr>Download Paper and Slide deck: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Israeli Traveler Ministry</dc:title>
  <dc:creator>Aaron Trank</dc:creator>
  <cp:lastModifiedBy>Aaron</cp:lastModifiedBy>
  <cp:revision>46</cp:revision>
  <dcterms:created xsi:type="dcterms:W3CDTF">2014-02-28T18:37:45Z</dcterms:created>
  <dcterms:modified xsi:type="dcterms:W3CDTF">2014-03-04T16:48:56Z</dcterms:modified>
</cp:coreProperties>
</file>