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721"/>
  </p:normalViewPr>
  <p:slideViewPr>
    <p:cSldViewPr snapToGrid="0" snapToObjects="1">
      <p:cViewPr>
        <p:scale>
          <a:sx n="75" d="100"/>
          <a:sy n="75" d="100"/>
        </p:scale>
        <p:origin x="172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7E66D-4A93-FF4B-93B2-555581093D5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A9EA3-9C8F-E74D-AD3C-9F05153E9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5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6000" dirty="0" smtClean="0"/>
              <a:t>Johanna Cartwright &amp; Elizabeth Finn: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97936" y="3504820"/>
            <a:ext cx="9755187" cy="1118760"/>
          </a:xfrm>
        </p:spPr>
        <p:txBody>
          <a:bodyPr/>
          <a:lstStyle/>
          <a:p>
            <a:r>
              <a:rPr lang="en-US" dirty="0" smtClean="0"/>
              <a:t>Women who helped shape the modern </a:t>
            </a:r>
            <a:r>
              <a:rPr lang="en-US" dirty="0" err="1" smtClean="0"/>
              <a:t>zionist</a:t>
            </a:r>
            <a:r>
              <a:rPr lang="en-US" dirty="0" smtClean="0"/>
              <a:t> movement</a:t>
            </a:r>
          </a:p>
          <a:p>
            <a:r>
              <a:rPr lang="en-US" dirty="0" err="1" smtClean="0"/>
              <a:t>Lcje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April 17,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 </a:t>
            </a:r>
            <a:r>
              <a:rPr lang="en-US" dirty="0" err="1" smtClean="0"/>
              <a:t>yisrael</a:t>
            </a:r>
            <a:r>
              <a:rPr lang="en-US" dirty="0" smtClean="0"/>
              <a:t> chai!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941513"/>
            <a:ext cx="3893255" cy="2919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2214034"/>
            <a:ext cx="3166533" cy="2374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5848" y="2145049"/>
            <a:ext cx="3733301" cy="3118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9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started with </a:t>
            </a:r>
            <a:r>
              <a:rPr lang="en-US" dirty="0" err="1" smtClean="0"/>
              <a:t>jim</a:t>
            </a:r>
            <a:r>
              <a:rPr lang="en-US" dirty="0" smtClean="0"/>
              <a:t> </a:t>
            </a:r>
            <a:r>
              <a:rPr lang="en-US" dirty="0" err="1" smtClean="0"/>
              <a:t>melnick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2604" y="2435302"/>
            <a:ext cx="3311525" cy="247342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164682"/>
            <a:ext cx="4019548" cy="3014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06" y="1837765"/>
            <a:ext cx="3225366" cy="43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6E8DBD-6DBD-4FCB-8FE8-8F0425C0B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="" xmlns:a16="http://schemas.microsoft.com/office/drawing/2014/main" id="{70BE0118-665B-49AC-8ED9-B29C009CED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DB8E4593-3024-4A7B-92FB-8114D72E57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25">
            <a:extLst>
              <a:ext uri="{FF2B5EF4-FFF2-40B4-BE49-F238E27FC236}">
                <a16:creationId xmlns="" xmlns:a16="http://schemas.microsoft.com/office/drawing/2014/main" id="{F72029E6-113E-4A42-8D29-4B796B39B9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4">
            <a:extLst>
              <a:ext uri="{FF2B5EF4-FFF2-40B4-BE49-F238E27FC236}">
                <a16:creationId xmlns="" xmlns:a16="http://schemas.microsoft.com/office/drawing/2014/main" id="{FBAE6AE5-2B20-46E6-B338-A385BFF09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5-Point Star 24">
            <a:extLst>
              <a:ext uri="{FF2B5EF4-FFF2-40B4-BE49-F238E27FC236}">
                <a16:creationId xmlns="" xmlns:a16="http://schemas.microsoft.com/office/drawing/2014/main" id="{4555B12C-E2CF-448D-918F-96D0958DC6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D0DA51D-18E6-4395-AEC7-F7039B49CD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2ACB3FB0-348A-4134-B016-30C6290EDF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="" xmlns:a16="http://schemas.microsoft.com/office/drawing/2014/main" id="{2FCBDB6F-C124-4B4D-98D4-3BC18A3703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0E19719-0ED7-4B9D-9389-56FE1D10CE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798182" y="698766"/>
            <a:ext cx="3697956" cy="54544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47B9688-1AE4-4AB4-A6F2-E1B2008125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2454"/>
            <a:ext cx="670909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D67E3D6-0E8D-47F5-9204-6482491A9F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0732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/>
              <a:t>Johanna and the Puritans</a:t>
            </a:r>
          </a:p>
        </p:txBody>
      </p:sp>
    </p:spTree>
    <p:extLst>
      <p:ext uri="{BB962C8B-B14F-4D97-AF65-F5344CB8AC3E}">
        <p14:creationId xmlns:p14="http://schemas.microsoft.com/office/powerpoint/2010/main" val="31959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C886762-16F0-4868-B83A-261746214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Freeform 11">
            <a:extLst>
              <a:ext uri="{FF2B5EF4-FFF2-40B4-BE49-F238E27FC236}">
                <a16:creationId xmlns="" xmlns:a16="http://schemas.microsoft.com/office/drawing/2014/main" id="{D2B54B4E-3454-4B76-B85A-8512B77298D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3">
            <a:extLst>
              <a:ext uri="{FF2B5EF4-FFF2-40B4-BE49-F238E27FC236}">
                <a16:creationId xmlns="" xmlns:a16="http://schemas.microsoft.com/office/drawing/2014/main" id="{7EFFE965-5586-4889-A74D-3A6080D04B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5">
            <a:extLst>
              <a:ext uri="{FF2B5EF4-FFF2-40B4-BE49-F238E27FC236}">
                <a16:creationId xmlns="" xmlns:a16="http://schemas.microsoft.com/office/drawing/2014/main" id="{5BC4125D-18D9-4A65-82B6-C24FE9434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 14">
            <a:extLst>
              <a:ext uri="{FF2B5EF4-FFF2-40B4-BE49-F238E27FC236}">
                <a16:creationId xmlns="" xmlns:a16="http://schemas.microsoft.com/office/drawing/2014/main" id="{A86DE327-0F45-4F54-BB6C-68A093CE5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3" name="5-Point Star 24">
            <a:extLst>
              <a:ext uri="{FF2B5EF4-FFF2-40B4-BE49-F238E27FC236}">
                <a16:creationId xmlns="" xmlns:a16="http://schemas.microsoft.com/office/drawing/2014/main" id="{795857C2-E6E7-405A-B5A3-4DE3B50A7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r="3" b="22346"/>
          <a:stretch/>
        </p:blipFill>
        <p:spPr>
          <a:xfrm rot="21420000">
            <a:off x="6434380" y="-4410"/>
            <a:ext cx="4672896" cy="4425352"/>
          </a:xfrm>
          <a:custGeom>
            <a:avLst/>
            <a:gdLst>
              <a:gd name="connsiteX0" fmla="*/ 2262547 w 4672896"/>
              <a:gd name="connsiteY0" fmla="*/ 0 h 4425352"/>
              <a:gd name="connsiteX1" fmla="*/ 4672895 w 4672896"/>
              <a:gd name="connsiteY1" fmla="*/ 126321 h 4425352"/>
              <a:gd name="connsiteX2" fmla="*/ 4672896 w 4672896"/>
              <a:gd name="connsiteY2" fmla="*/ 4425352 h 4425352"/>
              <a:gd name="connsiteX3" fmla="*/ 0 w 4672896"/>
              <a:gd name="connsiteY3" fmla="*/ 4425352 h 4425352"/>
              <a:gd name="connsiteX4" fmla="*/ 0 w 4672896"/>
              <a:gd name="connsiteY4" fmla="*/ 0 h 442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2896" h="4425352">
                <a:moveTo>
                  <a:pt x="2262547" y="0"/>
                </a:moveTo>
                <a:lnTo>
                  <a:pt x="4672895" y="126321"/>
                </a:lnTo>
                <a:lnTo>
                  <a:pt x="4672896" y="4425352"/>
                </a:lnTo>
                <a:lnTo>
                  <a:pt x="0" y="44253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562263" y="655592"/>
            <a:ext cx="5428489" cy="32786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/>
              <a:t>OLIVER CROMWELL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DD6DAA7-5A00-48A0-8286-F82EC7819F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666685" y="3933534"/>
            <a:ext cx="5424749" cy="621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War council – january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 1649</a:t>
            </a:r>
          </a:p>
        </p:txBody>
      </p:sp>
    </p:spTree>
    <p:extLst>
      <p:ext uri="{BB962C8B-B14F-4D97-AF65-F5344CB8AC3E}">
        <p14:creationId xmlns:p14="http://schemas.microsoft.com/office/powerpoint/2010/main" val="9169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England and the </a:t>
            </a:r>
            <a:r>
              <a:rPr lang="en-US" dirty="0" err="1" smtClean="0"/>
              <a:t>jews</a:t>
            </a:r>
            <a:r>
              <a:rPr lang="en-US" dirty="0" smtClean="0"/>
              <a:t> - 1290-1665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817845"/>
            <a:ext cx="9423400" cy="25567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660849"/>
            <a:ext cx="9423399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Cartwright Petition Demands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Readmission of the Jews into </a:t>
            </a:r>
            <a:r>
              <a:rPr lang="en-US" dirty="0" err="1" smtClean="0"/>
              <a:t>england</a:t>
            </a:r>
            <a:endParaRPr lang="en-US" dirty="0" smtClean="0"/>
          </a:p>
          <a:p>
            <a:r>
              <a:rPr lang="en-US" dirty="0" smtClean="0"/>
              <a:t>The “transport of </a:t>
            </a:r>
            <a:r>
              <a:rPr lang="en-US" dirty="0" err="1" smtClean="0"/>
              <a:t>Israells</a:t>
            </a:r>
            <a:r>
              <a:rPr lang="en-US" dirty="0" smtClean="0"/>
              <a:t> Sons &amp; daughters in </a:t>
            </a:r>
            <a:r>
              <a:rPr lang="en-US" dirty="0" err="1" smtClean="0"/>
              <a:t>english</a:t>
            </a:r>
            <a:r>
              <a:rPr lang="en-US" dirty="0" smtClean="0"/>
              <a:t> and </a:t>
            </a:r>
            <a:r>
              <a:rPr lang="en-US" dirty="0" err="1" smtClean="0"/>
              <a:t>dutch</a:t>
            </a:r>
            <a:r>
              <a:rPr lang="en-US" dirty="0" smtClean="0"/>
              <a:t> ships to the land promised to their fore-fathers, </a:t>
            </a:r>
            <a:r>
              <a:rPr lang="en-US" dirty="0" err="1" smtClean="0"/>
              <a:t>abraham</a:t>
            </a:r>
            <a:r>
              <a:rPr lang="en-US" dirty="0" smtClean="0"/>
              <a:t>, </a:t>
            </a:r>
            <a:r>
              <a:rPr lang="en-US" dirty="0" err="1" smtClean="0"/>
              <a:t>isaac</a:t>
            </a:r>
            <a:r>
              <a:rPr lang="en-US" dirty="0" smtClean="0"/>
              <a:t>, and </a:t>
            </a:r>
            <a:r>
              <a:rPr lang="en-US" dirty="0" err="1" smtClean="0"/>
              <a:t>jacob</a:t>
            </a:r>
            <a:r>
              <a:rPr lang="en-US" dirty="0" smtClean="0"/>
              <a:t>, for an everlasting inheritance”</a:t>
            </a:r>
          </a:p>
          <a:p>
            <a:r>
              <a:rPr lang="en-US" dirty="0" smtClean="0"/>
              <a:t>That in coming to </a:t>
            </a:r>
            <a:r>
              <a:rPr lang="en-US" dirty="0" err="1" smtClean="0"/>
              <a:t>england</a:t>
            </a:r>
            <a:r>
              <a:rPr lang="en-US" dirty="0" smtClean="0"/>
              <a:t> “they, together with us, shall come to know the </a:t>
            </a:r>
            <a:r>
              <a:rPr lang="en-US" dirty="0" err="1" smtClean="0"/>
              <a:t>emanuell</a:t>
            </a:r>
            <a:r>
              <a:rPr lang="en-US" dirty="0" smtClean="0"/>
              <a:t>, the lord of life, light, and glory”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C886762-16F0-4868-B83A-261746214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="" xmlns:a16="http://schemas.microsoft.com/office/drawing/2014/main" id="{D2B54B4E-3454-4B76-B85A-8512B77298D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7EFFE965-5586-4889-A74D-3A6080D04B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25">
            <a:extLst>
              <a:ext uri="{FF2B5EF4-FFF2-40B4-BE49-F238E27FC236}">
                <a16:creationId xmlns="" xmlns:a16="http://schemas.microsoft.com/office/drawing/2014/main" id="{5BC4125D-18D9-4A65-82B6-C24FE9434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4">
            <a:extLst>
              <a:ext uri="{FF2B5EF4-FFF2-40B4-BE49-F238E27FC236}">
                <a16:creationId xmlns="" xmlns:a16="http://schemas.microsoft.com/office/drawing/2014/main" id="{A86DE327-0F45-4F54-BB6C-68A093CE5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5-Point Star 24">
            <a:extLst>
              <a:ext uri="{FF2B5EF4-FFF2-40B4-BE49-F238E27FC236}">
                <a16:creationId xmlns="" xmlns:a16="http://schemas.microsoft.com/office/drawing/2014/main" id="{795857C2-E6E7-405A-B5A3-4DE3B50A7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C53C8BF-9653-4474-9153-4FE835420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7C08F021-28CE-479A-B96B-5252A9DDF6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7" y="0"/>
            <a:ext cx="7107594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="" xmlns:a16="http://schemas.microsoft.com/office/drawing/2014/main" id="{09507514-A010-4863-8E99-AB3983760B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61" y="0"/>
            <a:ext cx="675601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7210737-D731-4ED9-8D08-A238C71DD3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188" y="450792"/>
            <a:ext cx="4171517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10672" r="-1" b="-1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941F53E-EAF1-4AF0-9386-A74DFBA204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08" y="5762147"/>
            <a:ext cx="6720840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015C3BB-3CA4-4964-8FB4-7DA3FBB637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68" y="0"/>
            <a:ext cx="6720840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34" y="1304459"/>
            <a:ext cx="5778684" cy="2707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dirty="0"/>
              <a:t>Elizabeth anne mccaul </a:t>
            </a:r>
            <a:r>
              <a:rPr lang="en-US" sz="6800" dirty="0" err="1"/>
              <a:t>finn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38634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37770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Born in </a:t>
            </a:r>
            <a:r>
              <a:rPr lang="en-US" dirty="0" err="1" smtClean="0"/>
              <a:t>warsaw</a:t>
            </a:r>
            <a:r>
              <a:rPr lang="en-US" dirty="0" smtClean="0"/>
              <a:t> in 1825; died in </a:t>
            </a:r>
            <a:r>
              <a:rPr lang="en-US" dirty="0" err="1" smtClean="0"/>
              <a:t>england</a:t>
            </a:r>
            <a:r>
              <a:rPr lang="en-US" dirty="0" smtClean="0"/>
              <a:t> 1921</a:t>
            </a:r>
          </a:p>
          <a:p>
            <a:pPr algn="ctr"/>
            <a:r>
              <a:rPr lang="en-US" dirty="0" smtClean="0"/>
              <a:t>Daughter of alexander </a:t>
            </a:r>
            <a:r>
              <a:rPr lang="en-US" dirty="0" err="1" smtClean="0"/>
              <a:t>mccaul</a:t>
            </a:r>
            <a:r>
              <a:rPr lang="en-US" dirty="0" smtClean="0"/>
              <a:t>, </a:t>
            </a:r>
            <a:r>
              <a:rPr lang="en-US" dirty="0" err="1" smtClean="0"/>
              <a:t>cmj</a:t>
            </a:r>
            <a:r>
              <a:rPr lang="en-US" dirty="0" smtClean="0"/>
              <a:t> missionary</a:t>
            </a:r>
          </a:p>
          <a:p>
            <a:pPr algn="ctr"/>
            <a:r>
              <a:rPr lang="en-US" dirty="0" smtClean="0"/>
              <a:t>Married </a:t>
            </a:r>
            <a:r>
              <a:rPr lang="en-US" dirty="0" err="1" smtClean="0"/>
              <a:t>james</a:t>
            </a:r>
            <a:r>
              <a:rPr lang="en-US" dirty="0" smtClean="0"/>
              <a:t> </a:t>
            </a:r>
            <a:r>
              <a:rPr lang="en-US" dirty="0" err="1" smtClean="0"/>
              <a:t>finn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british</a:t>
            </a:r>
            <a:r>
              <a:rPr lang="en-US" dirty="0" smtClean="0"/>
              <a:t> consul to </a:t>
            </a:r>
            <a:r>
              <a:rPr lang="en-US" dirty="0" err="1" smtClean="0"/>
              <a:t>jerusalem</a:t>
            </a:r>
            <a:r>
              <a:rPr lang="en-US" dirty="0" smtClean="0"/>
              <a:t> 1846-63</a:t>
            </a:r>
          </a:p>
          <a:p>
            <a:pPr algn="ctr"/>
            <a:r>
              <a:rPr lang="en-US" dirty="0" smtClean="0"/>
              <a:t>Writer, </a:t>
            </a:r>
            <a:r>
              <a:rPr lang="en-US" dirty="0" err="1" smtClean="0"/>
              <a:t>philantropist</a:t>
            </a:r>
            <a:r>
              <a:rPr lang="en-US" dirty="0" smtClean="0"/>
              <a:t>, linguist, </a:t>
            </a:r>
            <a:r>
              <a:rPr lang="en-US" dirty="0" err="1" smtClean="0"/>
              <a:t>zionist</a:t>
            </a:r>
            <a:r>
              <a:rPr lang="en-US" dirty="0" smtClean="0"/>
              <a:t>, photographer</a:t>
            </a:r>
          </a:p>
          <a:p>
            <a:pPr algn="ctr"/>
            <a:r>
              <a:rPr lang="en-US" dirty="0" smtClean="0"/>
              <a:t>Founder of agricultural training farm for </a:t>
            </a:r>
            <a:r>
              <a:rPr lang="en-US" dirty="0" err="1" smtClean="0"/>
              <a:t>jews</a:t>
            </a:r>
            <a:r>
              <a:rPr lang="en-US" dirty="0" smtClean="0"/>
              <a:t> of </a:t>
            </a:r>
            <a:r>
              <a:rPr lang="en-US" dirty="0" err="1" smtClean="0"/>
              <a:t>jerusalem</a:t>
            </a:r>
            <a:endParaRPr lang="en-US" dirty="0" smtClean="0"/>
          </a:p>
          <a:p>
            <a:pPr algn="ctr"/>
            <a:r>
              <a:rPr lang="en-US" dirty="0" smtClean="0"/>
              <a:t>Founder of ”</a:t>
            </a:r>
            <a:r>
              <a:rPr lang="en-US" dirty="0" err="1" smtClean="0"/>
              <a:t>sarah</a:t>
            </a:r>
            <a:r>
              <a:rPr lang="en-US" dirty="0" smtClean="0"/>
              <a:t> Society” to aid poor </a:t>
            </a:r>
            <a:r>
              <a:rPr lang="en-US" dirty="0" err="1" smtClean="0"/>
              <a:t>jewish</a:t>
            </a:r>
            <a:r>
              <a:rPr lang="en-US" dirty="0" smtClean="0"/>
              <a:t> women in </a:t>
            </a:r>
            <a:r>
              <a:rPr lang="en-US" dirty="0" err="1" smtClean="0"/>
              <a:t>jerusalem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59" y="472047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 smtClean="0"/>
              <a:t>The dream comes true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99833" y="1865312"/>
            <a:ext cx="2540000" cy="254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967" y="395032"/>
            <a:ext cx="1799167" cy="1305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624012"/>
            <a:ext cx="2159000" cy="336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955" y="2387600"/>
            <a:ext cx="3037045" cy="2360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9575" y="1865312"/>
            <a:ext cx="2159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064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1234</TotalTime>
  <Words>185</Words>
  <Application>Microsoft Macintosh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Impact</vt:lpstr>
      <vt:lpstr>Arial</vt:lpstr>
      <vt:lpstr>Main Event</vt:lpstr>
      <vt:lpstr>Johanna Cartwright &amp; Elizabeth Finn:</vt:lpstr>
      <vt:lpstr>It started with jim melnick!</vt:lpstr>
      <vt:lpstr>Johanna and the Puritans</vt:lpstr>
      <vt:lpstr>OLIVER CROMWELL </vt:lpstr>
      <vt:lpstr>England and the jews - 1290-1665</vt:lpstr>
      <vt:lpstr>Cartwright Petition Demands</vt:lpstr>
      <vt:lpstr>Elizabeth anne mccaul finn</vt:lpstr>
      <vt:lpstr>Biography</vt:lpstr>
      <vt:lpstr>The dream comes true</vt:lpstr>
      <vt:lpstr>Am yisrael chai!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Johanna Cartwright &amp; Elizabeth Finn:</dc:title>
  <dc:creator>Theresa Newell</dc:creator>
  <cp:lastModifiedBy>Theresa Newell</cp:lastModifiedBy>
  <cp:revision>11</cp:revision>
  <dcterms:created xsi:type="dcterms:W3CDTF">2018-03-20T20:20:09Z</dcterms:created>
  <dcterms:modified xsi:type="dcterms:W3CDTF">2018-03-22T19:35:36Z</dcterms:modified>
</cp:coreProperties>
</file>